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comments/comment1.xml" ContentType="application/vnd.openxmlformats-officedocument.presentationml.comments+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33"/>
  </p:notesMasterIdLst>
  <p:sldIdLst>
    <p:sldId id="545" r:id="rId2"/>
    <p:sldId id="831" r:id="rId3"/>
    <p:sldId id="599" r:id="rId4"/>
    <p:sldId id="841" r:id="rId5"/>
    <p:sldId id="842" r:id="rId6"/>
    <p:sldId id="843" r:id="rId7"/>
    <p:sldId id="844" r:id="rId8"/>
    <p:sldId id="832" r:id="rId9"/>
    <p:sldId id="845" r:id="rId10"/>
    <p:sldId id="846" r:id="rId11"/>
    <p:sldId id="909" r:id="rId12"/>
    <p:sldId id="1051" r:id="rId13"/>
    <p:sldId id="848" r:id="rId14"/>
    <p:sldId id="1000" r:id="rId15"/>
    <p:sldId id="910" r:id="rId16"/>
    <p:sldId id="884" r:id="rId17"/>
    <p:sldId id="1052" r:id="rId18"/>
    <p:sldId id="885" r:id="rId19"/>
    <p:sldId id="921" r:id="rId20"/>
    <p:sldId id="886" r:id="rId21"/>
    <p:sldId id="923" r:id="rId22"/>
    <p:sldId id="924" r:id="rId23"/>
    <p:sldId id="833" r:id="rId24"/>
    <p:sldId id="851" r:id="rId25"/>
    <p:sldId id="917" r:id="rId26"/>
    <p:sldId id="852" r:id="rId27"/>
    <p:sldId id="887" r:id="rId28"/>
    <p:sldId id="925" r:id="rId29"/>
    <p:sldId id="889" r:id="rId30"/>
    <p:sldId id="929" r:id="rId31"/>
    <p:sldId id="1056" r:id="rId32"/>
    <p:sldId id="962" r:id="rId33"/>
    <p:sldId id="963" r:id="rId34"/>
    <p:sldId id="964" r:id="rId35"/>
    <p:sldId id="965" r:id="rId36"/>
    <p:sldId id="966" r:id="rId37"/>
    <p:sldId id="967" r:id="rId38"/>
    <p:sldId id="968" r:id="rId39"/>
    <p:sldId id="969" r:id="rId40"/>
    <p:sldId id="970" r:id="rId41"/>
    <p:sldId id="971" r:id="rId42"/>
    <p:sldId id="972" r:id="rId43"/>
    <p:sldId id="973" r:id="rId44"/>
    <p:sldId id="974" r:id="rId45"/>
    <p:sldId id="975" r:id="rId46"/>
    <p:sldId id="976" r:id="rId47"/>
    <p:sldId id="977" r:id="rId48"/>
    <p:sldId id="978" r:id="rId49"/>
    <p:sldId id="979" r:id="rId50"/>
    <p:sldId id="980" r:id="rId51"/>
    <p:sldId id="981" r:id="rId52"/>
    <p:sldId id="982" r:id="rId53"/>
    <p:sldId id="983" r:id="rId54"/>
    <p:sldId id="984" r:id="rId55"/>
    <p:sldId id="985" r:id="rId56"/>
    <p:sldId id="986" r:id="rId57"/>
    <p:sldId id="987" r:id="rId58"/>
    <p:sldId id="988" r:id="rId59"/>
    <p:sldId id="989" r:id="rId60"/>
    <p:sldId id="990" r:id="rId61"/>
    <p:sldId id="991" r:id="rId62"/>
    <p:sldId id="992" r:id="rId63"/>
    <p:sldId id="993" r:id="rId64"/>
    <p:sldId id="994" r:id="rId65"/>
    <p:sldId id="995" r:id="rId66"/>
    <p:sldId id="996" r:id="rId67"/>
    <p:sldId id="997" r:id="rId68"/>
    <p:sldId id="998" r:id="rId69"/>
    <p:sldId id="999" r:id="rId70"/>
    <p:sldId id="1002" r:id="rId71"/>
    <p:sldId id="1003" r:id="rId72"/>
    <p:sldId id="1004" r:id="rId73"/>
    <p:sldId id="1005" r:id="rId74"/>
    <p:sldId id="1006" r:id="rId75"/>
    <p:sldId id="1007" r:id="rId76"/>
    <p:sldId id="1008" r:id="rId77"/>
    <p:sldId id="1009" r:id="rId78"/>
    <p:sldId id="1010" r:id="rId79"/>
    <p:sldId id="1011" r:id="rId80"/>
    <p:sldId id="1012" r:id="rId81"/>
    <p:sldId id="1013" r:id="rId82"/>
    <p:sldId id="1014" r:id="rId83"/>
    <p:sldId id="1015" r:id="rId84"/>
    <p:sldId id="1016" r:id="rId85"/>
    <p:sldId id="1053" r:id="rId86"/>
    <p:sldId id="1017" r:id="rId87"/>
    <p:sldId id="1018" r:id="rId88"/>
    <p:sldId id="1019" r:id="rId89"/>
    <p:sldId id="1020" r:id="rId90"/>
    <p:sldId id="1054" r:id="rId91"/>
    <p:sldId id="1021" r:id="rId92"/>
    <p:sldId id="1022" r:id="rId93"/>
    <p:sldId id="1023" r:id="rId94"/>
    <p:sldId id="1024" r:id="rId95"/>
    <p:sldId id="1025" r:id="rId96"/>
    <p:sldId id="1055" r:id="rId97"/>
    <p:sldId id="1026" r:id="rId98"/>
    <p:sldId id="1027" r:id="rId99"/>
    <p:sldId id="1028" r:id="rId100"/>
    <p:sldId id="1029" r:id="rId101"/>
    <p:sldId id="1030" r:id="rId102"/>
    <p:sldId id="1031" r:id="rId103"/>
    <p:sldId id="1032" r:id="rId104"/>
    <p:sldId id="1033" r:id="rId105"/>
    <p:sldId id="1034" r:id="rId106"/>
    <p:sldId id="1035" r:id="rId107"/>
    <p:sldId id="1036" r:id="rId108"/>
    <p:sldId id="1037" r:id="rId109"/>
    <p:sldId id="1038" r:id="rId110"/>
    <p:sldId id="1039" r:id="rId111"/>
    <p:sldId id="1040" r:id="rId112"/>
    <p:sldId id="1041" r:id="rId113"/>
    <p:sldId id="1042" r:id="rId114"/>
    <p:sldId id="1043" r:id="rId115"/>
    <p:sldId id="1044" r:id="rId116"/>
    <p:sldId id="1045" r:id="rId117"/>
    <p:sldId id="1063" r:id="rId118"/>
    <p:sldId id="1064" r:id="rId119"/>
    <p:sldId id="1046" r:id="rId120"/>
    <p:sldId id="1067" r:id="rId121"/>
    <p:sldId id="1068" r:id="rId122"/>
    <p:sldId id="1047" r:id="rId123"/>
    <p:sldId id="1069" r:id="rId124"/>
    <p:sldId id="1070" r:id="rId125"/>
    <p:sldId id="1048" r:id="rId126"/>
    <p:sldId id="1059" r:id="rId127"/>
    <p:sldId id="1060" r:id="rId128"/>
    <p:sldId id="1049" r:id="rId129"/>
    <p:sldId id="1057" r:id="rId130"/>
    <p:sldId id="1058" r:id="rId131"/>
    <p:sldId id="1050" r:id="rId132"/>
  </p:sldIdLst>
  <p:sldSz cx="9144000" cy="6858000" type="screen4x3"/>
  <p:notesSz cx="7099300" cy="10234613"/>
  <p:defaultTextStyle>
    <a:defPPr>
      <a:defRPr lang="en-US"/>
    </a:defPPr>
    <a:lvl1pPr algn="r"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1" hangingPunct="1">
      <a:defRPr sz="2400" b="1" kern="1200">
        <a:solidFill>
          <a:schemeClr val="tx1"/>
        </a:solidFill>
        <a:latin typeface="Times New Roman" pitchFamily="18" charset="0"/>
        <a:ea typeface="+mn-ea"/>
        <a:cs typeface="+mn-cs"/>
      </a:defRPr>
    </a:lvl6pPr>
    <a:lvl7pPr marL="2743200" algn="l" defTabSz="914400" rtl="0" eaLnBrk="1" latinLnBrk="1" hangingPunct="1">
      <a:defRPr sz="2400" b="1" kern="1200">
        <a:solidFill>
          <a:schemeClr val="tx1"/>
        </a:solidFill>
        <a:latin typeface="Times New Roman" pitchFamily="18" charset="0"/>
        <a:ea typeface="+mn-ea"/>
        <a:cs typeface="+mn-cs"/>
      </a:defRPr>
    </a:lvl7pPr>
    <a:lvl8pPr marL="3200400" algn="l" defTabSz="914400" rtl="0" eaLnBrk="1" latinLnBrk="1" hangingPunct="1">
      <a:defRPr sz="2400" b="1" kern="1200">
        <a:solidFill>
          <a:schemeClr val="tx1"/>
        </a:solidFill>
        <a:latin typeface="Times New Roman" pitchFamily="18" charset="0"/>
        <a:ea typeface="+mn-ea"/>
        <a:cs typeface="+mn-cs"/>
      </a:defRPr>
    </a:lvl8pPr>
    <a:lvl9pPr marL="3657600" algn="l" defTabSz="914400" rtl="0" eaLnBrk="1" latinLnBrk="1" hangingPunct="1">
      <a:defRPr sz="2400" b="1" kern="1200">
        <a:solidFill>
          <a:schemeClr val="tx1"/>
        </a:solidFill>
        <a:latin typeface="Times New Roman" pitchFamily="18"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M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949494"/>
    <a:srgbClr val="339966"/>
    <a:srgbClr val="FFFF66"/>
    <a:srgbClr val="D7EB15"/>
    <a:srgbClr val="33CC33"/>
    <a:srgbClr val="99FF33"/>
    <a:srgbClr val="FFFFD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41" autoAdjust="0"/>
  </p:normalViewPr>
  <p:slideViewPr>
    <p:cSldViewPr>
      <p:cViewPr>
        <p:scale>
          <a:sx n="100" d="100"/>
          <a:sy n="100" d="100"/>
        </p:scale>
        <p:origin x="-1890" y="-228"/>
      </p:cViewPr>
      <p:guideLst>
        <p:guide orient="horz" pos="2160"/>
        <p:guide pos="2880"/>
      </p:guideLst>
    </p:cSldViewPr>
  </p:slideViewPr>
  <p:outlineViewPr>
    <p:cViewPr>
      <p:scale>
        <a:sx n="100" d="100"/>
        <a:sy n="100" d="100"/>
      </p:scale>
      <p:origin x="0" y="0"/>
    </p:cViewPr>
  </p:outlineViewPr>
  <p:notesTextViewPr>
    <p:cViewPr>
      <p:scale>
        <a:sx n="75" d="100"/>
        <a:sy n="75" d="100"/>
      </p:scale>
      <p:origin x="0" y="0"/>
    </p:cViewPr>
  </p:notesTextViewPr>
  <p:sorterViewPr>
    <p:cViewPr>
      <p:scale>
        <a:sx n="100" d="100"/>
        <a:sy n="100" d="100"/>
      </p:scale>
      <p:origin x="0" y="2604"/>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5-09-20T23:14:52.729"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6466"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sz="1300" b="0">
                <a:ea typeface="굴림" charset="-127"/>
              </a:defRPr>
            </a:lvl1pPr>
          </a:lstStyle>
          <a:p>
            <a:endParaRPr lang="en-US" altLang="ko-KR"/>
          </a:p>
        </p:txBody>
      </p:sp>
      <p:sp>
        <p:nvSpPr>
          <p:cNvPr id="446467"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b="0">
                <a:ea typeface="굴림" charset="-127"/>
              </a:defRPr>
            </a:lvl1pPr>
          </a:lstStyle>
          <a:p>
            <a:endParaRPr lang="en-US" altLang="ko-KR"/>
          </a:p>
        </p:txBody>
      </p:sp>
      <p:sp>
        <p:nvSpPr>
          <p:cNvPr id="44646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p:spPr>
      </p:sp>
      <p:sp>
        <p:nvSpPr>
          <p:cNvPr id="446469"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446470"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sz="1300" b="0">
                <a:ea typeface="굴림" charset="-127"/>
              </a:defRPr>
            </a:lvl1pPr>
          </a:lstStyle>
          <a:p>
            <a:endParaRPr lang="en-US" altLang="ko-KR"/>
          </a:p>
        </p:txBody>
      </p:sp>
      <p:sp>
        <p:nvSpPr>
          <p:cNvPr id="446471"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b="0">
                <a:ea typeface="굴림" charset="-127"/>
              </a:defRPr>
            </a:lvl1pPr>
          </a:lstStyle>
          <a:p>
            <a:fld id="{AA7976ED-0FFB-4815-B13C-D85A979FFDC8}" type="slidenum">
              <a:rPr lang="en-US" altLang="ko-KR"/>
              <a:pPr/>
              <a:t>‹#›</a:t>
            </a:fld>
            <a:endParaRPr lang="en-US" altLang="ko-K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1</a:t>
            </a:fld>
            <a:endParaRPr lang="en-US" altLang="ko-K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10</a:t>
            </a:fld>
            <a:endParaRPr lang="en-US" altLang="ko-K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107</a:t>
            </a:fld>
            <a:endParaRPr lang="en-US" altLang="ko-K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108</a:t>
            </a:fld>
            <a:endParaRPr lang="en-US" altLang="ko-K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109</a:t>
            </a:fld>
            <a:endParaRPr lang="en-US" altLang="ko-K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110</a:t>
            </a:fld>
            <a:endParaRPr lang="en-US" altLang="ko-K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111</a:t>
            </a:fld>
            <a:endParaRPr lang="en-US" altLang="ko-K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112</a:t>
            </a:fld>
            <a:endParaRPr lang="en-US" altLang="ko-K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113</a:t>
            </a:fld>
            <a:endParaRPr lang="en-US" altLang="ko-K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114</a:t>
            </a:fld>
            <a:endParaRPr lang="en-US" altLang="ko-K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115</a:t>
            </a:fld>
            <a:endParaRPr lang="en-US" altLang="ko-K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116</a:t>
            </a:fld>
            <a:endParaRPr lang="en-US" altLang="ko-K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11</a:t>
            </a:fld>
            <a:endParaRPr lang="en-US" altLang="ko-K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117</a:t>
            </a:fld>
            <a:endParaRPr lang="en-US" altLang="ko-K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118</a:t>
            </a:fld>
            <a:endParaRPr lang="en-US" altLang="ko-K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119</a:t>
            </a:fld>
            <a:endParaRPr lang="en-US" altLang="ko-K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120</a:t>
            </a:fld>
            <a:endParaRPr lang="en-US" altLang="ko-K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121</a:t>
            </a:fld>
            <a:endParaRPr lang="en-US" altLang="ko-K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122</a:t>
            </a:fld>
            <a:endParaRPr lang="en-US" altLang="ko-K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123</a:t>
            </a:fld>
            <a:endParaRPr lang="en-US" altLang="ko-K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124</a:t>
            </a:fld>
            <a:endParaRPr lang="en-US" altLang="ko-K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125</a:t>
            </a:fld>
            <a:endParaRPr lang="en-US" altLang="ko-K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126</a:t>
            </a:fld>
            <a:endParaRPr lang="en-US" altLang="ko-K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13</a:t>
            </a:fld>
            <a:endParaRPr lang="en-US" altLang="ko-K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127</a:t>
            </a:fld>
            <a:endParaRPr lang="en-US" altLang="ko-K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128</a:t>
            </a:fld>
            <a:endParaRPr lang="en-US" altLang="ko-K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129</a:t>
            </a:fld>
            <a:endParaRPr lang="en-US" altLang="ko-K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130</a:t>
            </a:fld>
            <a:endParaRPr lang="en-US" altLang="ko-K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131</a:t>
            </a:fld>
            <a:endParaRPr lang="en-US" altLang="ko-K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15</a:t>
            </a:fld>
            <a:endParaRPr lang="en-US" altLang="ko-K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16</a:t>
            </a:fld>
            <a:endParaRPr lang="en-US" altLang="ko-K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18</a:t>
            </a:fld>
            <a:endParaRPr lang="en-US" altLang="ko-K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19</a:t>
            </a:fld>
            <a:endParaRPr lang="en-US" altLang="ko-K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20</a:t>
            </a:fld>
            <a:endParaRPr lang="en-US" altLang="ko-K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21</a:t>
            </a:fld>
            <a:endParaRPr lang="en-US" altLang="ko-K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22</a:t>
            </a:fld>
            <a:endParaRPr lang="en-US" altLang="ko-K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23</a:t>
            </a:fld>
            <a:endParaRPr lang="en-US" altLang="ko-K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24</a:t>
            </a:fld>
            <a:endParaRPr lang="en-US" altLang="ko-K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25</a:t>
            </a:fld>
            <a:endParaRPr lang="en-US" altLang="ko-K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26</a:t>
            </a:fld>
            <a:endParaRPr lang="en-US" altLang="ko-K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27</a:t>
            </a:fld>
            <a:endParaRPr lang="en-US" altLang="ko-K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28</a:t>
            </a:fld>
            <a:endParaRPr lang="en-US" altLang="ko-K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29</a:t>
            </a:fld>
            <a:endParaRPr lang="en-US" altLang="ko-K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30</a:t>
            </a:fld>
            <a:endParaRPr lang="en-US" altLang="ko-K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32</a:t>
            </a:fld>
            <a:endParaRPr lang="en-US" altLang="ko-K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33</a:t>
            </a:fld>
            <a:endParaRPr lang="en-US" altLang="ko-K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3</a:t>
            </a:fld>
            <a:endParaRPr lang="en-US" altLang="ko-K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34</a:t>
            </a:fld>
            <a:endParaRPr lang="en-US" altLang="ko-K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35</a:t>
            </a:fld>
            <a:endParaRPr lang="en-US" altLang="ko-K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36</a:t>
            </a:fld>
            <a:endParaRPr lang="en-US" altLang="ko-K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37</a:t>
            </a:fld>
            <a:endParaRPr lang="en-US" altLang="ko-K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38</a:t>
            </a:fld>
            <a:endParaRPr lang="en-US" altLang="ko-K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39</a:t>
            </a:fld>
            <a:endParaRPr lang="en-US" altLang="ko-K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40</a:t>
            </a:fld>
            <a:endParaRPr lang="en-US" altLang="ko-K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41</a:t>
            </a:fld>
            <a:endParaRPr lang="en-US" altLang="ko-K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42</a:t>
            </a:fld>
            <a:endParaRPr lang="en-US" altLang="ko-K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43</a:t>
            </a:fld>
            <a:endParaRPr lang="en-US" altLang="ko-K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4</a:t>
            </a:fld>
            <a:endParaRPr lang="en-US" altLang="ko-K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44</a:t>
            </a:fld>
            <a:endParaRPr lang="en-US" altLang="ko-K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45</a:t>
            </a:fld>
            <a:endParaRPr lang="en-US" altLang="ko-K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46</a:t>
            </a:fld>
            <a:endParaRPr lang="en-US" altLang="ko-K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47</a:t>
            </a:fld>
            <a:endParaRPr lang="en-US" altLang="ko-K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48</a:t>
            </a:fld>
            <a:endParaRPr lang="en-US" altLang="ko-K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49</a:t>
            </a:fld>
            <a:endParaRPr lang="en-US" altLang="ko-K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50</a:t>
            </a:fld>
            <a:endParaRPr lang="en-US" altLang="ko-K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51</a:t>
            </a:fld>
            <a:endParaRPr lang="en-US" altLang="ko-K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52</a:t>
            </a:fld>
            <a:endParaRPr lang="en-US" altLang="ko-K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53</a:t>
            </a:fld>
            <a:endParaRPr lang="en-US" altLang="ko-K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5</a:t>
            </a:fld>
            <a:endParaRPr lang="en-US" altLang="ko-K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54</a:t>
            </a:fld>
            <a:endParaRPr lang="en-US" altLang="ko-K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55</a:t>
            </a:fld>
            <a:endParaRPr lang="en-US" altLang="ko-K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56</a:t>
            </a:fld>
            <a:endParaRPr lang="en-US" altLang="ko-K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57</a:t>
            </a:fld>
            <a:endParaRPr lang="en-US" altLang="ko-K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58</a:t>
            </a:fld>
            <a:endParaRPr lang="en-US" altLang="ko-K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59</a:t>
            </a:fld>
            <a:endParaRPr lang="en-US" altLang="ko-K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60</a:t>
            </a:fld>
            <a:endParaRPr lang="en-US" altLang="ko-K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61</a:t>
            </a:fld>
            <a:endParaRPr lang="en-US" altLang="ko-K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62</a:t>
            </a:fld>
            <a:endParaRPr lang="en-US" altLang="ko-K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63</a:t>
            </a:fld>
            <a:endParaRPr lang="en-US" altLang="ko-K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6</a:t>
            </a:fld>
            <a:endParaRPr lang="en-US" altLang="ko-K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64</a:t>
            </a:fld>
            <a:endParaRPr lang="en-US" altLang="ko-K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65</a:t>
            </a:fld>
            <a:endParaRPr lang="en-US" altLang="ko-K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66</a:t>
            </a:fld>
            <a:endParaRPr lang="en-US" altLang="ko-K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67</a:t>
            </a:fld>
            <a:endParaRPr lang="en-US" altLang="ko-K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68</a:t>
            </a:fld>
            <a:endParaRPr lang="en-US" altLang="ko-K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4A85E8-F0F1-4A30-A3D9-1C0BB15382FD}" type="slidenum">
              <a:rPr lang="en-US" altLang="ko-KR" smtClean="0"/>
              <a:pPr/>
              <a:t>69</a:t>
            </a:fld>
            <a:endParaRPr lang="en-US" altLang="ko-K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70</a:t>
            </a:fld>
            <a:endParaRPr lang="en-US" altLang="ko-K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71</a:t>
            </a:fld>
            <a:endParaRPr lang="en-US" altLang="ko-K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72</a:t>
            </a:fld>
            <a:endParaRPr lang="en-US" altLang="ko-K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73</a:t>
            </a:fld>
            <a:endParaRPr lang="en-US" altLang="ko-K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7</a:t>
            </a:fld>
            <a:endParaRPr lang="en-US" altLang="ko-K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74</a:t>
            </a:fld>
            <a:endParaRPr lang="en-US" altLang="ko-K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75</a:t>
            </a:fld>
            <a:endParaRPr lang="en-US" altLang="ko-K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76</a:t>
            </a:fld>
            <a:endParaRPr lang="en-US" altLang="ko-K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77</a:t>
            </a:fld>
            <a:endParaRPr lang="en-US" altLang="ko-K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78</a:t>
            </a:fld>
            <a:endParaRPr lang="en-US" altLang="ko-K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79</a:t>
            </a:fld>
            <a:endParaRPr lang="en-US" altLang="ko-K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80</a:t>
            </a:fld>
            <a:endParaRPr lang="en-US" altLang="ko-K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8B822F5-B552-43BF-BB6F-9CFCCCFBEA65}" type="slidenum">
              <a:rPr lang="en-US" altLang="ko-KR" smtClean="0"/>
              <a:pPr/>
              <a:t>81</a:t>
            </a:fld>
            <a:endParaRPr lang="en-US" altLang="ko-K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82</a:t>
            </a:fld>
            <a:endParaRPr lang="en-US" altLang="ko-K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83</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8</a:t>
            </a:fld>
            <a:endParaRPr lang="en-US" altLang="ko-K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84</a:t>
            </a:fld>
            <a:endParaRPr lang="en-US" altLang="ko-K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86</a:t>
            </a:fld>
            <a:endParaRPr lang="en-US" altLang="ko-K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87</a:t>
            </a:fld>
            <a:endParaRPr lang="en-US" altLang="ko-K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88</a:t>
            </a:fld>
            <a:endParaRPr lang="en-US" altLang="ko-K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89</a:t>
            </a:fld>
            <a:endParaRPr lang="en-US" altLang="ko-K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91</a:t>
            </a:fld>
            <a:endParaRPr lang="en-US" altLang="ko-K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92</a:t>
            </a:fld>
            <a:endParaRPr lang="en-US" altLang="ko-K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93</a:t>
            </a:fld>
            <a:endParaRPr lang="en-US" altLang="ko-K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94</a:t>
            </a:fld>
            <a:endParaRPr lang="en-US" altLang="ko-K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95</a:t>
            </a:fld>
            <a:endParaRPr lang="en-US" altLang="ko-K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A7976ED-0FFB-4815-B13C-D85A979FFDC8}" type="slidenum">
              <a:rPr lang="en-US" altLang="ko-KR" smtClean="0"/>
              <a:pPr/>
              <a:t>9</a:t>
            </a:fld>
            <a:endParaRPr lang="en-US" altLang="ko-K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97</a:t>
            </a:fld>
            <a:endParaRPr lang="en-US" altLang="ko-K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98</a:t>
            </a:fld>
            <a:endParaRPr lang="en-US" altLang="ko-K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99</a:t>
            </a:fld>
            <a:endParaRPr lang="en-US" altLang="ko-K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100</a:t>
            </a:fld>
            <a:endParaRPr lang="en-US" altLang="ko-K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101</a:t>
            </a:fld>
            <a:endParaRPr lang="en-US" altLang="ko-K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102</a:t>
            </a:fld>
            <a:endParaRPr lang="en-US" altLang="ko-K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103</a:t>
            </a:fld>
            <a:endParaRPr lang="en-US" altLang="ko-K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104</a:t>
            </a:fld>
            <a:endParaRPr lang="en-US" altLang="ko-K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105</a:t>
            </a:fld>
            <a:endParaRPr lang="en-US" altLang="ko-K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75C3F63C-0DF0-4FC6-AC81-F11575D7A6BF}" type="slidenum">
              <a:rPr lang="en-US" altLang="ko-KR" smtClean="0"/>
              <a:pPr/>
              <a:t>106</a:t>
            </a:fld>
            <a:endParaRPr lang="en-US" altLang="ko-K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ko-KR" altLang="en-US"/>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ko-KR" altLang="en-US"/>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ko-KR" altLang="en-US"/>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ko-KR" altLang="en-US"/>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ko-KR" altLang="en-US"/>
            </a:p>
          </p:txBody>
        </p:sp>
        <p:sp>
          <p:nvSpPr>
            <p:cNvPr id="210954"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ko-KR" altLang="en-US"/>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ko-KR" altLang="en-US"/>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ltLang="ko-KR"/>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ltLang="ko-KR"/>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l" eaLnBrk="1" hangingPunct="1">
              <a:defRPr sz="1400" b="0">
                <a:solidFill>
                  <a:schemeClr val="bg2"/>
                </a:solidFill>
                <a:latin typeface="+mn-lt"/>
                <a:ea typeface="굴림" charset="-127"/>
              </a:defRPr>
            </a:lvl1pPr>
          </a:lstStyle>
          <a:p>
            <a:endParaRPr lang="en-US" altLang="ko-KR"/>
          </a:p>
        </p:txBody>
      </p:sp>
      <p:sp>
        <p:nvSpPr>
          <p:cNvPr id="210959" name="Rectangle 15"/>
          <p:cNvSpPr>
            <a:spLocks noGrp="1" noChangeArrowheads="1"/>
          </p:cNvSpPr>
          <p:nvPr>
            <p:ph type="ftr" sz="quarter" idx="3"/>
          </p:nvPr>
        </p:nvSpPr>
        <p:spPr>
          <a:xfrm>
            <a:off x="3429000" y="6248400"/>
            <a:ext cx="2895600" cy="457200"/>
          </a:xfrm>
        </p:spPr>
        <p:txBody>
          <a:bodyPr/>
          <a:lstStyle>
            <a:lvl1pPr algn="ctr">
              <a:defRPr sz="1400" b="0">
                <a:solidFill>
                  <a:schemeClr val="bg2"/>
                </a:solidFill>
              </a:defRPr>
            </a:lvl1pPr>
          </a:lstStyle>
          <a:p>
            <a:r>
              <a:rPr lang="en-US" altLang="ko-KR"/>
              <a:t>Computer Science: A Structured Programming Approach Using C</a:t>
            </a:r>
          </a:p>
        </p:txBody>
      </p:sp>
      <p:sp>
        <p:nvSpPr>
          <p:cNvPr id="210960" name="Rectangle 16"/>
          <p:cNvSpPr>
            <a:spLocks noGrp="1" noChangeArrowheads="1"/>
          </p:cNvSpPr>
          <p:nvPr>
            <p:ph type="sldNum" sz="quarter" idx="4"/>
          </p:nvPr>
        </p:nvSpPr>
        <p:spPr>
          <a:xfrm>
            <a:off x="6858000" y="6248400"/>
            <a:ext cx="1905000" cy="457200"/>
          </a:xfrm>
        </p:spPr>
        <p:txBody>
          <a:bodyPr/>
          <a:lstStyle>
            <a:lvl1pPr>
              <a:defRPr sz="1400" b="0">
                <a:solidFill>
                  <a:schemeClr val="bg2"/>
                </a:solidFill>
              </a:defRPr>
            </a:lvl1pPr>
          </a:lstStyle>
          <a:p>
            <a:fld id="{277FBD1F-3F03-4D97-9C8A-162EDB666992}" type="slidenum">
              <a:rPr lang="en-US" altLang="ko-KR"/>
              <a:pPr/>
              <a:t>‹#›</a:t>
            </a:fld>
            <a:endParaRPr lang="en-US" altLang="ko-KR"/>
          </a:p>
        </p:txBody>
      </p:sp>
      <p:sp>
        <p:nvSpPr>
          <p:cNvPr id="210961" name="Text Box 17"/>
          <p:cNvSpPr txBox="1">
            <a:spLocks noChangeArrowheads="1"/>
          </p:cNvSpPr>
          <p:nvPr userDrawn="1"/>
        </p:nvSpPr>
        <p:spPr bwMode="auto">
          <a:xfrm>
            <a:off x="0" y="6553200"/>
            <a:ext cx="2209800" cy="304800"/>
          </a:xfrm>
          <a:prstGeom prst="rect">
            <a:avLst/>
          </a:prstGeom>
          <a:noFill/>
          <a:ln w="9525">
            <a:noFill/>
            <a:miter lim="800000"/>
            <a:headEnd/>
            <a:tailEnd/>
          </a:ln>
          <a:effectLst/>
        </p:spPr>
        <p:txBody>
          <a:bodyPr>
            <a:spAutoFit/>
          </a:bodyPr>
          <a:lstStyle/>
          <a:p>
            <a:pPr algn="l" eaLnBrk="1" hangingPunct="1">
              <a:spcBef>
                <a:spcPct val="50000"/>
              </a:spcBef>
            </a:pPr>
            <a:r>
              <a:rPr lang="en-US" altLang="en-US" sz="1400" b="0">
                <a:latin typeface="McGrawHill-Italic" pitchFamily="2" charset="0"/>
              </a:rPr>
              <a:t>McGraw-Hill</a:t>
            </a:r>
            <a:endParaRPr lang="en-US" altLang="en-US" b="0"/>
          </a:p>
        </p:txBody>
      </p:sp>
      <p:sp>
        <p:nvSpPr>
          <p:cNvPr id="210962" name="Text Box 18"/>
          <p:cNvSpPr txBox="1">
            <a:spLocks noChangeArrowheads="1"/>
          </p:cNvSpPr>
          <p:nvPr userDrawn="1"/>
        </p:nvSpPr>
        <p:spPr bwMode="auto">
          <a:xfrm>
            <a:off x="4572000" y="6553200"/>
            <a:ext cx="4572000" cy="304800"/>
          </a:xfrm>
          <a:prstGeom prst="rect">
            <a:avLst/>
          </a:prstGeom>
          <a:noFill/>
          <a:ln w="9525">
            <a:noFill/>
            <a:miter lim="800000"/>
            <a:headEnd/>
            <a:tailEnd/>
          </a:ln>
          <a:effectLst/>
        </p:spPr>
        <p:txBody>
          <a:bodyPr>
            <a:spAutoFit/>
          </a:bodyPr>
          <a:lstStyle/>
          <a:p>
            <a:pPr eaLnBrk="1" hangingPunct="1">
              <a:spcBef>
                <a:spcPct val="50000"/>
              </a:spcBef>
              <a:buFontTx/>
              <a:buChar char="©"/>
            </a:pPr>
            <a:r>
              <a:rPr lang="en-US" altLang="en-US" sz="1400" b="0">
                <a:latin typeface="McGrawHill-Italic" pitchFamily="2" charset="0"/>
              </a:rPr>
              <a:t>The McGraw-Hill Companies, Inc., 2000</a:t>
            </a:r>
            <a:endParaRPr lang="en-US" altLang="en-US" b="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1600200"/>
            <a:ext cx="8229600" cy="4525963"/>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8C2A2D10-359C-4CBC-B138-263324D984DF}" type="slidenum">
              <a:rPr lang="en-US" altLang="ko-K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a:prstGeom prst="rect">
            <a:avLst/>
          </a:prstGeo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0DA455A1-4BDF-49FE-BFCD-DEA3807CF647}" type="slidenum">
              <a:rPr lang="en-US" altLang="ko-K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57200" y="1600200"/>
            <a:ext cx="8229600" cy="4525963"/>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91F2FC0E-7230-462C-966F-7F55406C03B3}" type="slidenum">
              <a:rPr lang="en-US" altLang="ko-K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44D9795A-FF98-4E2A-8467-E1967291D826}" type="slidenum">
              <a:rPr lang="en-US" altLang="ko-K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003F788A-AE02-4762-9040-EA2304AC8AF4}" type="slidenum">
              <a:rPr lang="en-US" altLang="ko-K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바닥글 개체 틀 6"/>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8" name="슬라이드 번호 개체 틀 7"/>
          <p:cNvSpPr>
            <a:spLocks noGrp="1"/>
          </p:cNvSpPr>
          <p:nvPr>
            <p:ph type="sldNum" sz="quarter" idx="11"/>
          </p:nvPr>
        </p:nvSpPr>
        <p:spPr/>
        <p:txBody>
          <a:bodyPr/>
          <a:lstStyle>
            <a:lvl1pPr>
              <a:defRPr/>
            </a:lvl1pPr>
          </a:lstStyle>
          <a:p>
            <a:fld id="{FC495A17-8CC4-4D3C-8F24-2260E7E25D83}" type="slidenum">
              <a:rPr lang="en-US" altLang="ko-K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바닥글 개체 틀 2"/>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4" name="슬라이드 번호 개체 틀 3"/>
          <p:cNvSpPr>
            <a:spLocks noGrp="1"/>
          </p:cNvSpPr>
          <p:nvPr>
            <p:ph type="sldNum" sz="quarter" idx="11"/>
          </p:nvPr>
        </p:nvSpPr>
        <p:spPr/>
        <p:txBody>
          <a:bodyPr/>
          <a:lstStyle>
            <a:lvl1pPr>
              <a:defRPr/>
            </a:lvl1pPr>
          </a:lstStyle>
          <a:p>
            <a:fld id="{DACD71AD-9608-4714-BC24-954917DEDC16}" type="slidenum">
              <a:rPr lang="en-US" altLang="ko-K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바닥글 개체 틀 1"/>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3" name="슬라이드 번호 개체 틀 2"/>
          <p:cNvSpPr>
            <a:spLocks noGrp="1"/>
          </p:cNvSpPr>
          <p:nvPr>
            <p:ph type="sldNum" sz="quarter" idx="11"/>
          </p:nvPr>
        </p:nvSpPr>
        <p:spPr/>
        <p:txBody>
          <a:bodyPr/>
          <a:lstStyle>
            <a:lvl1pPr>
              <a:defRPr/>
            </a:lvl1pPr>
          </a:lstStyle>
          <a:p>
            <a:fld id="{4459EDD4-4555-4933-837D-AC2730DCEDF9}" type="slidenum">
              <a:rPr lang="en-US" altLang="ko-K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C322642C-FFD9-4303-B3FD-C6E5F15DE497}" type="slidenum">
              <a:rPr lang="en-US" altLang="ko-K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6CDF3054-AC97-4C01-A74E-D772AE10CCC9}" type="slidenum">
              <a:rPr lang="en-US" altLang="ko-K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152400" y="6243638"/>
            <a:ext cx="5181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000">
                <a:latin typeface="+mn-lt"/>
                <a:ea typeface="굴림" charset="-127"/>
              </a:defRPr>
            </a:lvl1pPr>
          </a:lstStyle>
          <a:p>
            <a:r>
              <a:rPr lang="en-US" altLang="ko-KR"/>
              <a:t>Computer Science: A Structured Programming Approach Using C</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mn-lt"/>
                <a:ea typeface="굴림" charset="-127"/>
              </a:defRPr>
            </a:lvl1pPr>
          </a:lstStyle>
          <a:p>
            <a:fld id="{1F5EB2DB-5B77-4A76-A9FE-A9B8200B591A}" type="slidenum">
              <a:rPr lang="en-US" altLang="ko-KR"/>
              <a:pPr/>
              <a:t>‹#›</a:t>
            </a:fld>
            <a:endParaRPr lang="en-US" altLang="ko-KR"/>
          </a:p>
        </p:txBody>
      </p:sp>
      <p:sp>
        <p:nvSpPr>
          <p:cNvPr id="209935" name="Text Box 15"/>
          <p:cNvSpPr txBox="1">
            <a:spLocks noChangeArrowheads="1"/>
          </p:cNvSpPr>
          <p:nvPr userDrawn="1"/>
        </p:nvSpPr>
        <p:spPr bwMode="auto">
          <a:xfrm>
            <a:off x="4572000" y="6553200"/>
            <a:ext cx="4572000" cy="457200"/>
          </a:xfrm>
          <a:prstGeom prst="rect">
            <a:avLst/>
          </a:prstGeom>
          <a:noFill/>
          <a:ln w="9525">
            <a:noFill/>
            <a:miter lim="800000"/>
            <a:headEnd/>
            <a:tailEnd/>
          </a:ln>
          <a:effectLst/>
        </p:spPr>
        <p:txBody>
          <a:bodyPr>
            <a:spAutoFit/>
          </a:bodyPr>
          <a:lstStyle/>
          <a:p>
            <a:pPr eaLnBrk="1" hangingPunct="1">
              <a:spcBef>
                <a:spcPct val="50000"/>
              </a:spcBef>
              <a:buFontTx/>
              <a:buChar char="©"/>
            </a:pPr>
            <a:endParaRPr lang="en-US" altLang="en-US" b="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98.wmf"/></Relationships>
</file>

<file path=ppt/slides/_rels/slide104.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04.wmf"/></Relationships>
</file>

<file path=ppt/slides/_rels/slide109.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07.wmf"/></Relationships>
</file>

<file path=ppt/slides/_rels/slide111.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59.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52.wmf"/></Relationships>
</file>

<file path=ppt/slides/_rels/slide121.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78.wmf"/></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1.wmf"/></Relationships>
</file>

<file path=ppt/slides/_rels/slide2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4.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0.wmf"/></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3.w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6.wmf"/></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3.wmf"/></Relationships>
</file>

<file path=ppt/slides/_rels/slide4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9.wmf"/></Relationships>
</file>

<file path=ppt/slides/_rels/slide62.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78.wmf"/></Relationships>
</file>

<file path=ppt/slides/_rels/slide81.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83.wmf"/></Relationships>
</file>

<file path=ppt/slides/_rels/slide87.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86.wmf"/></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바닥글 개체 틀 1"/>
          <p:cNvSpPr>
            <a:spLocks noGrp="1"/>
          </p:cNvSpPr>
          <p:nvPr>
            <p:ph type="ftr" sz="quarter" idx="10"/>
          </p:nvPr>
        </p:nvSpPr>
        <p:spPr/>
        <p:txBody>
          <a:bodyPr/>
          <a:lstStyle/>
          <a:p>
            <a:r>
              <a:rPr lang="en-US" altLang="ko-KR"/>
              <a:t>Computer Science: A Structured Programming Approach Using C</a:t>
            </a:r>
          </a:p>
        </p:txBody>
      </p:sp>
      <p:sp>
        <p:nvSpPr>
          <p:cNvPr id="22" name="슬라이드 번호 개체 틀 2"/>
          <p:cNvSpPr>
            <a:spLocks noGrp="1"/>
          </p:cNvSpPr>
          <p:nvPr>
            <p:ph type="sldNum" sz="quarter" idx="11"/>
          </p:nvPr>
        </p:nvSpPr>
        <p:spPr/>
        <p:txBody>
          <a:bodyPr/>
          <a:lstStyle/>
          <a:p>
            <a:fld id="{29EB0CBA-FC10-4247-9BDA-CAC486223B38}" type="slidenum">
              <a:rPr lang="en-US" altLang="ko-KR"/>
              <a:pPr/>
              <a:t>1</a:t>
            </a:fld>
            <a:endParaRPr lang="en-US" altLang="ko-KR"/>
          </a:p>
        </p:txBody>
      </p:sp>
      <p:sp>
        <p:nvSpPr>
          <p:cNvPr id="444418" name="Line 2"/>
          <p:cNvSpPr>
            <a:spLocks noChangeShapeType="1"/>
          </p:cNvSpPr>
          <p:nvPr/>
        </p:nvSpPr>
        <p:spPr bwMode="auto">
          <a:xfrm>
            <a:off x="228600" y="2819400"/>
            <a:ext cx="8610600" cy="0"/>
          </a:xfrm>
          <a:prstGeom prst="line">
            <a:avLst/>
          </a:prstGeom>
          <a:noFill/>
          <a:ln w="12700">
            <a:solidFill>
              <a:schemeClr val="tx2"/>
            </a:solidFill>
            <a:round/>
            <a:headEnd/>
            <a:tailEnd/>
          </a:ln>
          <a:effectLst/>
        </p:spPr>
        <p:txBody>
          <a:bodyPr/>
          <a:lstStyle/>
          <a:p>
            <a:endParaRPr lang="ko-KR" altLang="en-US"/>
          </a:p>
        </p:txBody>
      </p:sp>
      <p:sp>
        <p:nvSpPr>
          <p:cNvPr id="444419" name="Line 3"/>
          <p:cNvSpPr>
            <a:spLocks noChangeShapeType="1"/>
          </p:cNvSpPr>
          <p:nvPr/>
        </p:nvSpPr>
        <p:spPr bwMode="auto">
          <a:xfrm>
            <a:off x="266700" y="304800"/>
            <a:ext cx="8610600" cy="0"/>
          </a:xfrm>
          <a:prstGeom prst="line">
            <a:avLst/>
          </a:prstGeom>
          <a:noFill/>
          <a:ln w="76200">
            <a:solidFill>
              <a:schemeClr val="tx1"/>
            </a:solidFill>
            <a:round/>
            <a:headEnd/>
            <a:tailEnd/>
          </a:ln>
          <a:effectLst/>
        </p:spPr>
        <p:txBody>
          <a:bodyPr/>
          <a:lstStyle/>
          <a:p>
            <a:endParaRPr lang="ko-KR" altLang="en-US"/>
          </a:p>
        </p:txBody>
      </p:sp>
      <p:sp>
        <p:nvSpPr>
          <p:cNvPr id="444420" name="Rectangle 4"/>
          <p:cNvSpPr>
            <a:spLocks noChangeArrowheads="1"/>
          </p:cNvSpPr>
          <p:nvPr/>
        </p:nvSpPr>
        <p:spPr bwMode="auto">
          <a:xfrm>
            <a:off x="973138" y="457200"/>
            <a:ext cx="44450" cy="847725"/>
          </a:xfrm>
          <a:prstGeom prst="rect">
            <a:avLst/>
          </a:prstGeom>
          <a:solidFill>
            <a:schemeClr val="folHlink"/>
          </a:solidFill>
          <a:ln w="9525">
            <a:noFill/>
            <a:miter lim="800000"/>
            <a:headEnd/>
            <a:tailEnd/>
          </a:ln>
        </p:spPr>
        <p:txBody>
          <a:bodyPr/>
          <a:lstStyle/>
          <a:p>
            <a:endParaRPr lang="ko-KR" altLang="en-US"/>
          </a:p>
        </p:txBody>
      </p:sp>
      <p:sp>
        <p:nvSpPr>
          <p:cNvPr id="444421" name="Rectangle 5"/>
          <p:cNvSpPr>
            <a:spLocks noChangeArrowheads="1"/>
          </p:cNvSpPr>
          <p:nvPr/>
        </p:nvSpPr>
        <p:spPr bwMode="auto">
          <a:xfrm>
            <a:off x="873125" y="457200"/>
            <a:ext cx="44450" cy="746125"/>
          </a:xfrm>
          <a:prstGeom prst="rect">
            <a:avLst/>
          </a:prstGeom>
          <a:solidFill>
            <a:schemeClr val="bg2"/>
          </a:solidFill>
          <a:ln w="9525">
            <a:noFill/>
            <a:miter lim="800000"/>
            <a:headEnd/>
            <a:tailEnd/>
          </a:ln>
        </p:spPr>
        <p:txBody>
          <a:bodyPr/>
          <a:lstStyle/>
          <a:p>
            <a:endParaRPr lang="ko-KR" altLang="en-US"/>
          </a:p>
        </p:txBody>
      </p:sp>
      <p:sp>
        <p:nvSpPr>
          <p:cNvPr id="444422" name="Rectangle 6"/>
          <p:cNvSpPr>
            <a:spLocks noChangeArrowheads="1"/>
          </p:cNvSpPr>
          <p:nvPr/>
        </p:nvSpPr>
        <p:spPr bwMode="auto">
          <a:xfrm>
            <a:off x="771525" y="457200"/>
            <a:ext cx="44450" cy="636588"/>
          </a:xfrm>
          <a:prstGeom prst="rect">
            <a:avLst/>
          </a:prstGeom>
          <a:solidFill>
            <a:schemeClr val="bg2"/>
          </a:solidFill>
          <a:ln w="9525">
            <a:noFill/>
            <a:miter lim="800000"/>
            <a:headEnd/>
            <a:tailEnd/>
          </a:ln>
        </p:spPr>
        <p:txBody>
          <a:bodyPr/>
          <a:lstStyle/>
          <a:p>
            <a:endParaRPr lang="ko-KR" altLang="en-US"/>
          </a:p>
        </p:txBody>
      </p:sp>
      <p:sp>
        <p:nvSpPr>
          <p:cNvPr id="444423" name="Rectangle 7"/>
          <p:cNvSpPr>
            <a:spLocks noChangeArrowheads="1"/>
          </p:cNvSpPr>
          <p:nvPr/>
        </p:nvSpPr>
        <p:spPr bwMode="auto">
          <a:xfrm>
            <a:off x="669925" y="457200"/>
            <a:ext cx="44450" cy="530225"/>
          </a:xfrm>
          <a:prstGeom prst="rect">
            <a:avLst/>
          </a:prstGeom>
          <a:solidFill>
            <a:schemeClr val="bg2"/>
          </a:solidFill>
          <a:ln w="9525">
            <a:noFill/>
            <a:miter lim="800000"/>
            <a:headEnd/>
            <a:tailEnd/>
          </a:ln>
        </p:spPr>
        <p:txBody>
          <a:bodyPr/>
          <a:lstStyle/>
          <a:p>
            <a:endParaRPr lang="ko-KR" altLang="en-US"/>
          </a:p>
        </p:txBody>
      </p:sp>
      <p:sp>
        <p:nvSpPr>
          <p:cNvPr id="444424" name="Rectangle 8"/>
          <p:cNvSpPr>
            <a:spLocks noChangeArrowheads="1"/>
          </p:cNvSpPr>
          <p:nvPr/>
        </p:nvSpPr>
        <p:spPr bwMode="auto">
          <a:xfrm>
            <a:off x="569913" y="457200"/>
            <a:ext cx="44450" cy="427038"/>
          </a:xfrm>
          <a:prstGeom prst="rect">
            <a:avLst/>
          </a:prstGeom>
          <a:solidFill>
            <a:schemeClr val="bg2"/>
          </a:solidFill>
          <a:ln w="9525">
            <a:noFill/>
            <a:miter lim="800000"/>
            <a:headEnd/>
            <a:tailEnd/>
          </a:ln>
        </p:spPr>
        <p:txBody>
          <a:bodyPr/>
          <a:lstStyle/>
          <a:p>
            <a:endParaRPr lang="ko-KR" altLang="en-US"/>
          </a:p>
        </p:txBody>
      </p:sp>
      <p:sp>
        <p:nvSpPr>
          <p:cNvPr id="444425" name="Rectangle 9"/>
          <p:cNvSpPr>
            <a:spLocks noChangeArrowheads="1"/>
          </p:cNvSpPr>
          <p:nvPr/>
        </p:nvSpPr>
        <p:spPr bwMode="auto">
          <a:xfrm>
            <a:off x="468313" y="457200"/>
            <a:ext cx="44450" cy="312738"/>
          </a:xfrm>
          <a:prstGeom prst="rect">
            <a:avLst/>
          </a:prstGeom>
          <a:solidFill>
            <a:schemeClr val="bg2"/>
          </a:solidFill>
          <a:ln w="9525">
            <a:noFill/>
            <a:miter lim="800000"/>
            <a:headEnd/>
            <a:tailEnd/>
          </a:ln>
        </p:spPr>
        <p:txBody>
          <a:bodyPr/>
          <a:lstStyle/>
          <a:p>
            <a:endParaRPr lang="ko-KR" altLang="en-US"/>
          </a:p>
        </p:txBody>
      </p:sp>
      <p:sp>
        <p:nvSpPr>
          <p:cNvPr id="444426" name="Rectangle 10"/>
          <p:cNvSpPr>
            <a:spLocks noChangeArrowheads="1"/>
          </p:cNvSpPr>
          <p:nvPr/>
        </p:nvSpPr>
        <p:spPr bwMode="auto">
          <a:xfrm>
            <a:off x="366713" y="457200"/>
            <a:ext cx="46037" cy="215900"/>
          </a:xfrm>
          <a:prstGeom prst="rect">
            <a:avLst/>
          </a:prstGeom>
          <a:solidFill>
            <a:schemeClr val="bg2"/>
          </a:solidFill>
          <a:ln w="9525">
            <a:noFill/>
            <a:miter lim="800000"/>
            <a:headEnd/>
            <a:tailEnd/>
          </a:ln>
        </p:spPr>
        <p:txBody>
          <a:bodyPr/>
          <a:lstStyle/>
          <a:p>
            <a:endParaRPr lang="ko-KR" altLang="en-US"/>
          </a:p>
        </p:txBody>
      </p:sp>
      <p:sp>
        <p:nvSpPr>
          <p:cNvPr id="444427" name="Rectangle 11"/>
          <p:cNvSpPr>
            <a:spLocks noChangeArrowheads="1"/>
          </p:cNvSpPr>
          <p:nvPr/>
        </p:nvSpPr>
        <p:spPr bwMode="auto">
          <a:xfrm>
            <a:off x="266700" y="457200"/>
            <a:ext cx="44450" cy="107950"/>
          </a:xfrm>
          <a:prstGeom prst="rect">
            <a:avLst/>
          </a:prstGeom>
          <a:solidFill>
            <a:schemeClr val="bg2"/>
          </a:solidFill>
          <a:ln w="9525">
            <a:noFill/>
            <a:miter lim="800000"/>
            <a:headEnd/>
            <a:tailEnd/>
          </a:ln>
        </p:spPr>
        <p:txBody>
          <a:bodyPr/>
          <a:lstStyle/>
          <a:p>
            <a:endParaRPr lang="ko-KR" altLang="en-US"/>
          </a:p>
        </p:txBody>
      </p:sp>
      <p:sp>
        <p:nvSpPr>
          <p:cNvPr id="444428" name="Rectangle 12"/>
          <p:cNvSpPr>
            <a:spLocks noChangeArrowheads="1"/>
          </p:cNvSpPr>
          <p:nvPr/>
        </p:nvSpPr>
        <p:spPr bwMode="auto">
          <a:xfrm>
            <a:off x="1074738" y="457200"/>
            <a:ext cx="41275" cy="950913"/>
          </a:xfrm>
          <a:prstGeom prst="rect">
            <a:avLst/>
          </a:prstGeom>
          <a:solidFill>
            <a:schemeClr val="folHlink"/>
          </a:solidFill>
          <a:ln w="9525">
            <a:noFill/>
            <a:miter lim="800000"/>
            <a:headEnd/>
            <a:tailEnd/>
          </a:ln>
        </p:spPr>
        <p:txBody>
          <a:bodyPr/>
          <a:lstStyle/>
          <a:p>
            <a:endParaRPr lang="ko-KR" altLang="en-US"/>
          </a:p>
        </p:txBody>
      </p:sp>
      <p:sp>
        <p:nvSpPr>
          <p:cNvPr id="444429" name="Rectangle 13"/>
          <p:cNvSpPr>
            <a:spLocks noChangeArrowheads="1"/>
          </p:cNvSpPr>
          <p:nvPr/>
        </p:nvSpPr>
        <p:spPr bwMode="auto">
          <a:xfrm>
            <a:off x="1173163" y="457200"/>
            <a:ext cx="41275" cy="1058863"/>
          </a:xfrm>
          <a:prstGeom prst="rect">
            <a:avLst/>
          </a:prstGeom>
          <a:solidFill>
            <a:schemeClr val="folHlink"/>
          </a:solidFill>
          <a:ln w="9525">
            <a:noFill/>
            <a:miter lim="800000"/>
            <a:headEnd/>
            <a:tailEnd/>
          </a:ln>
        </p:spPr>
        <p:txBody>
          <a:bodyPr/>
          <a:lstStyle/>
          <a:p>
            <a:endParaRPr lang="ko-KR" altLang="en-US"/>
          </a:p>
        </p:txBody>
      </p:sp>
      <p:sp>
        <p:nvSpPr>
          <p:cNvPr id="444430" name="Rectangle 14"/>
          <p:cNvSpPr>
            <a:spLocks noChangeArrowheads="1"/>
          </p:cNvSpPr>
          <p:nvPr/>
        </p:nvSpPr>
        <p:spPr bwMode="auto">
          <a:xfrm>
            <a:off x="1270000" y="457200"/>
            <a:ext cx="42863" cy="1160463"/>
          </a:xfrm>
          <a:prstGeom prst="rect">
            <a:avLst/>
          </a:prstGeom>
          <a:solidFill>
            <a:schemeClr val="hlink"/>
          </a:solidFill>
          <a:ln w="9525">
            <a:noFill/>
            <a:miter lim="800000"/>
            <a:headEnd/>
            <a:tailEnd/>
          </a:ln>
        </p:spPr>
        <p:txBody>
          <a:bodyPr/>
          <a:lstStyle/>
          <a:p>
            <a:endParaRPr lang="ko-KR" altLang="en-US"/>
          </a:p>
        </p:txBody>
      </p:sp>
      <p:sp>
        <p:nvSpPr>
          <p:cNvPr id="444431" name="Rectangle 15"/>
          <p:cNvSpPr>
            <a:spLocks noChangeArrowheads="1"/>
          </p:cNvSpPr>
          <p:nvPr/>
        </p:nvSpPr>
        <p:spPr bwMode="auto">
          <a:xfrm>
            <a:off x="1370013" y="457200"/>
            <a:ext cx="44450" cy="1270000"/>
          </a:xfrm>
          <a:prstGeom prst="rect">
            <a:avLst/>
          </a:prstGeom>
          <a:solidFill>
            <a:schemeClr val="hlink"/>
          </a:solidFill>
          <a:ln w="9525">
            <a:noFill/>
            <a:miter lim="800000"/>
            <a:headEnd/>
            <a:tailEnd/>
          </a:ln>
        </p:spPr>
        <p:txBody>
          <a:bodyPr/>
          <a:lstStyle/>
          <a:p>
            <a:endParaRPr lang="ko-KR" altLang="en-US"/>
          </a:p>
        </p:txBody>
      </p:sp>
      <p:sp>
        <p:nvSpPr>
          <p:cNvPr id="444432" name="Rectangle 16"/>
          <p:cNvSpPr>
            <a:spLocks noChangeArrowheads="1"/>
          </p:cNvSpPr>
          <p:nvPr/>
        </p:nvSpPr>
        <p:spPr bwMode="auto">
          <a:xfrm>
            <a:off x="1470025" y="457200"/>
            <a:ext cx="42863" cy="1371600"/>
          </a:xfrm>
          <a:prstGeom prst="rect">
            <a:avLst/>
          </a:prstGeom>
          <a:solidFill>
            <a:schemeClr val="hlink"/>
          </a:solidFill>
          <a:ln w="9525">
            <a:noFill/>
            <a:miter lim="800000"/>
            <a:headEnd/>
            <a:tailEnd/>
          </a:ln>
        </p:spPr>
        <p:txBody>
          <a:bodyPr/>
          <a:lstStyle/>
          <a:p>
            <a:endParaRPr lang="ko-KR" altLang="en-US"/>
          </a:p>
        </p:txBody>
      </p:sp>
      <p:sp>
        <p:nvSpPr>
          <p:cNvPr id="444434" name="Rectangle 18"/>
          <p:cNvSpPr>
            <a:spLocks noChangeArrowheads="1"/>
          </p:cNvSpPr>
          <p:nvPr/>
        </p:nvSpPr>
        <p:spPr bwMode="auto">
          <a:xfrm>
            <a:off x="76200" y="2209800"/>
            <a:ext cx="7696200" cy="1068388"/>
          </a:xfrm>
          <a:prstGeom prst="rect">
            <a:avLst/>
          </a:prstGeom>
          <a:noFill/>
          <a:ln w="9525">
            <a:noFill/>
            <a:miter lim="800000"/>
            <a:headEnd/>
            <a:tailEnd/>
          </a:ln>
          <a:effectLst/>
        </p:spPr>
        <p:txBody>
          <a:bodyPr>
            <a:spAutoFit/>
          </a:bodyPr>
          <a:lstStyle/>
          <a:p>
            <a:pPr algn="l"/>
            <a:r>
              <a:rPr lang="en-US" altLang="ko-KR" sz="3600">
                <a:solidFill>
                  <a:schemeClr val="hlink"/>
                </a:solidFill>
                <a:ea typeface="굴림" charset="-127"/>
              </a:rPr>
              <a:t>Objectives </a:t>
            </a:r>
            <a:r>
              <a:rPr lang="en-US" altLang="ko-KR" sz="2800">
                <a:solidFill>
                  <a:schemeClr val="hlink"/>
                </a:solidFill>
                <a:ea typeface="굴림" charset="-127"/>
              </a:rPr>
              <a:t/>
            </a:r>
            <a:br>
              <a:rPr lang="en-US" altLang="ko-KR" sz="2800">
                <a:solidFill>
                  <a:schemeClr val="hlink"/>
                </a:solidFill>
                <a:ea typeface="굴림" charset="-127"/>
              </a:rPr>
            </a:br>
            <a:endParaRPr lang="en-US" altLang="ko-KR" sz="2800">
              <a:ea typeface="굴림" charset="-127"/>
            </a:endParaRPr>
          </a:p>
        </p:txBody>
      </p:sp>
      <p:sp>
        <p:nvSpPr>
          <p:cNvPr id="444435" name="Rectangle 19"/>
          <p:cNvSpPr>
            <a:spLocks noChangeArrowheads="1"/>
          </p:cNvSpPr>
          <p:nvPr/>
        </p:nvSpPr>
        <p:spPr bwMode="auto">
          <a:xfrm>
            <a:off x="0" y="2895600"/>
            <a:ext cx="9144000" cy="3444875"/>
          </a:xfrm>
          <a:prstGeom prst="rect">
            <a:avLst/>
          </a:prstGeom>
          <a:noFill/>
          <a:ln w="9525">
            <a:noFill/>
            <a:miter lim="800000"/>
            <a:headEnd/>
            <a:tailEnd/>
          </a:ln>
          <a:effectLst/>
        </p:spPr>
        <p:txBody>
          <a:bodyPr>
            <a:spAutoFit/>
          </a:bodyPr>
          <a:lstStyle/>
          <a:p>
            <a:pPr marL="457200" indent="-457200" algn="just"/>
            <a:r>
              <a:rPr lang="en-US" altLang="ko-KR" sz="2000" dirty="0">
                <a:ea typeface="굴림" charset="-127"/>
              </a:rPr>
              <a:t>❏ To understand the basic concepts and uses of arrays</a:t>
            </a:r>
          </a:p>
          <a:p>
            <a:pPr marL="457200" indent="-457200" algn="just"/>
            <a:r>
              <a:rPr lang="en-US" altLang="ko-KR" sz="2000" dirty="0">
                <a:ea typeface="굴림" charset="-127"/>
              </a:rPr>
              <a:t>❏ To be able to define C arrays</a:t>
            </a:r>
          </a:p>
          <a:p>
            <a:pPr marL="457200" indent="-457200" algn="just"/>
            <a:r>
              <a:rPr lang="en-US" altLang="ko-KR" sz="2000" dirty="0">
                <a:ea typeface="굴림" charset="-127"/>
              </a:rPr>
              <a:t>❏ To be able to pass arrays and array elements to functions</a:t>
            </a:r>
          </a:p>
          <a:p>
            <a:pPr marL="457200" indent="-457200" algn="just"/>
            <a:r>
              <a:rPr lang="en-US" altLang="ko-KR" sz="2000" dirty="0">
                <a:ea typeface="굴림" charset="-127"/>
              </a:rPr>
              <a:t>❏ To understand the classical approaches to sorting arrays: selection, bubble,</a:t>
            </a:r>
          </a:p>
          <a:p>
            <a:pPr marL="457200" indent="-457200" algn="just"/>
            <a:r>
              <a:rPr lang="en-US" altLang="ko-KR" sz="2000" dirty="0">
                <a:ea typeface="굴림" charset="-127"/>
              </a:rPr>
              <a:t>      and insertion sorting</a:t>
            </a:r>
          </a:p>
          <a:p>
            <a:pPr marL="457200" indent="-457200" algn="just"/>
            <a:r>
              <a:rPr lang="en-US" altLang="ko-KR" sz="2000" dirty="0">
                <a:ea typeface="굴림" charset="-127"/>
              </a:rPr>
              <a:t>❏ To write programs that sort data using the three classical algorithms</a:t>
            </a:r>
          </a:p>
          <a:p>
            <a:pPr marL="457200" indent="-457200" algn="just"/>
            <a:r>
              <a:rPr lang="en-US" altLang="ko-KR" sz="2000" dirty="0">
                <a:ea typeface="굴림" charset="-127"/>
              </a:rPr>
              <a:t>❏ To be able to analyze the efficiency of a sort algorithm</a:t>
            </a:r>
          </a:p>
          <a:p>
            <a:pPr marL="457200" indent="-457200" algn="just"/>
            <a:r>
              <a:rPr lang="en-US" altLang="ko-KR" sz="2000" dirty="0">
                <a:ea typeface="굴림" charset="-127"/>
              </a:rPr>
              <a:t>❏ To understand the two classical search algorithms: sequential and binary</a:t>
            </a:r>
          </a:p>
          <a:p>
            <a:pPr marL="457200" indent="-457200" algn="just"/>
            <a:r>
              <a:rPr lang="en-US" altLang="ko-KR" sz="2000" dirty="0">
                <a:ea typeface="굴림" charset="-127"/>
              </a:rPr>
              <a:t>❏ To write programs that search arrays</a:t>
            </a:r>
          </a:p>
          <a:p>
            <a:pPr marL="457200" indent="-457200" algn="just"/>
            <a:r>
              <a:rPr lang="en-US" altLang="ko-KR" sz="2000" dirty="0">
                <a:ea typeface="굴림" charset="-127"/>
              </a:rPr>
              <a:t>❏ To be able to design test cases for sorting and searching algorithms</a:t>
            </a:r>
          </a:p>
          <a:p>
            <a:pPr marL="457200" indent="-457200" algn="just"/>
            <a:r>
              <a:rPr lang="en-US" altLang="ko-KR" sz="2000" dirty="0">
                <a:ea typeface="굴림" charset="-127"/>
              </a:rPr>
              <a:t>❏ To be able to analyze the efficiency of searching algorithms</a:t>
            </a:r>
          </a:p>
        </p:txBody>
      </p:sp>
      <p:sp>
        <p:nvSpPr>
          <p:cNvPr id="444436" name="Text Box 20"/>
          <p:cNvSpPr txBox="1">
            <a:spLocks noChangeArrowheads="1"/>
          </p:cNvSpPr>
          <p:nvPr/>
        </p:nvSpPr>
        <p:spPr bwMode="auto">
          <a:xfrm>
            <a:off x="1828800" y="752475"/>
            <a:ext cx="6831013" cy="1311275"/>
          </a:xfrm>
          <a:prstGeom prst="rect">
            <a:avLst/>
          </a:prstGeom>
          <a:noFill/>
          <a:ln w="9525">
            <a:noFill/>
            <a:miter lim="800000"/>
            <a:headEnd/>
            <a:tailEnd/>
          </a:ln>
          <a:effectLst/>
        </p:spPr>
        <p:txBody>
          <a:bodyPr wrap="none">
            <a:spAutoFit/>
          </a:bodyPr>
          <a:lstStyle/>
          <a:p>
            <a:pPr algn="l"/>
            <a:r>
              <a:rPr lang="en-US" altLang="ko-KR" sz="4000" i="1" dirty="0">
                <a:effectLst>
                  <a:outerShdw blurRad="38100" dist="38100" dir="2700000" algn="tl">
                    <a:srgbClr val="C0C0C0"/>
                  </a:outerShdw>
                </a:effectLst>
                <a:ea typeface="굴림" charset="-127"/>
              </a:rPr>
              <a:t>                                    Chapter 8</a:t>
            </a:r>
          </a:p>
          <a:p>
            <a:pPr algn="l"/>
            <a:r>
              <a:rPr lang="en-US" altLang="ko-KR" sz="4000" i="1" dirty="0">
                <a:effectLst>
                  <a:outerShdw blurRad="38100" dist="38100" dir="2700000" algn="tl">
                    <a:srgbClr val="C0C0C0"/>
                  </a:outerShdw>
                </a:effectLst>
                <a:ea typeface="굴림" charset="-127"/>
              </a:rPr>
              <a:t>                                         Arrays</a:t>
            </a:r>
          </a:p>
        </p:txBody>
      </p:sp>
      <p:sp>
        <p:nvSpPr>
          <p:cNvPr id="444437" name="Text Box 21"/>
          <p:cNvSpPr txBox="1">
            <a:spLocks noChangeArrowheads="1"/>
          </p:cNvSpPr>
          <p:nvPr/>
        </p:nvSpPr>
        <p:spPr bwMode="auto">
          <a:xfrm>
            <a:off x="80391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EBF04A03-2BBE-4481-A44D-88024D80F959}" type="slidenum">
              <a:rPr lang="en-US" altLang="ko-KR"/>
              <a:pPr/>
              <a:t>10</a:t>
            </a:fld>
            <a:endParaRPr lang="en-US" altLang="ko-KR"/>
          </a:p>
        </p:txBody>
      </p:sp>
      <p:sp>
        <p:nvSpPr>
          <p:cNvPr id="86835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68355" name="Rectangle 3"/>
          <p:cNvSpPr>
            <a:spLocks noChangeArrowheads="1"/>
          </p:cNvSpPr>
          <p:nvPr/>
        </p:nvSpPr>
        <p:spPr bwMode="auto">
          <a:xfrm>
            <a:off x="152400" y="5791200"/>
            <a:ext cx="50514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8-7</a:t>
            </a:r>
            <a:r>
              <a:rPr lang="en-US" altLang="ko-KR" sz="2000">
                <a:ea typeface="굴림" charset="-127"/>
              </a:rPr>
              <a:t>  Declaring and Defining Arrays</a:t>
            </a:r>
          </a:p>
        </p:txBody>
      </p:sp>
      <p:grpSp>
        <p:nvGrpSpPr>
          <p:cNvPr id="868356" name="Group 4"/>
          <p:cNvGrpSpPr>
            <a:grpSpLocks/>
          </p:cNvGrpSpPr>
          <p:nvPr/>
        </p:nvGrpSpPr>
        <p:grpSpPr bwMode="auto">
          <a:xfrm>
            <a:off x="228600" y="252413"/>
            <a:ext cx="8610600" cy="5995987"/>
            <a:chOff x="336" y="159"/>
            <a:chExt cx="5232" cy="3777"/>
          </a:xfrm>
        </p:grpSpPr>
        <p:sp>
          <p:nvSpPr>
            <p:cNvPr id="86835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6835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6835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68362" name="Picture 10"/>
          <p:cNvPicPr>
            <a:picLocks noChangeAspect="1" noChangeArrowheads="1"/>
          </p:cNvPicPr>
          <p:nvPr/>
        </p:nvPicPr>
        <p:blipFill>
          <a:blip r:embed="rId3" cstate="print"/>
          <a:srcRect/>
          <a:stretch>
            <a:fillRect/>
          </a:stretch>
        </p:blipFill>
        <p:spPr bwMode="auto">
          <a:xfrm>
            <a:off x="1081088" y="784225"/>
            <a:ext cx="6691312" cy="46259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048C8317-B23C-47F6-95CB-CBB4A4520070}" type="slidenum">
              <a:rPr lang="en-US" altLang="ko-KR"/>
              <a:pPr/>
              <a:t>100</a:t>
            </a:fld>
            <a:endParaRPr lang="en-US" altLang="ko-KR"/>
          </a:p>
        </p:txBody>
      </p:sp>
      <p:sp>
        <p:nvSpPr>
          <p:cNvPr id="90521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905219" name="Rectangle 3"/>
          <p:cNvSpPr>
            <a:spLocks noChangeArrowheads="1"/>
          </p:cNvSpPr>
          <p:nvPr/>
        </p:nvSpPr>
        <p:spPr bwMode="auto">
          <a:xfrm>
            <a:off x="152400" y="5791200"/>
            <a:ext cx="77327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8-42</a:t>
            </a:r>
            <a:r>
              <a:rPr lang="en-US" altLang="ko-KR" sz="2000">
                <a:ea typeface="굴림" charset="-127"/>
              </a:rPr>
              <a:t>  Data Structures For Calculate Row–Column Averages</a:t>
            </a:r>
          </a:p>
        </p:txBody>
      </p:sp>
      <p:grpSp>
        <p:nvGrpSpPr>
          <p:cNvPr id="2" name="Group 4"/>
          <p:cNvGrpSpPr>
            <a:grpSpLocks/>
          </p:cNvGrpSpPr>
          <p:nvPr/>
        </p:nvGrpSpPr>
        <p:grpSpPr bwMode="auto">
          <a:xfrm>
            <a:off x="228600" y="252413"/>
            <a:ext cx="8610600" cy="5995987"/>
            <a:chOff x="336" y="159"/>
            <a:chExt cx="5232" cy="3777"/>
          </a:xfrm>
        </p:grpSpPr>
        <p:sp>
          <p:nvSpPr>
            <p:cNvPr id="90522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90522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90522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905224" name="Picture 8"/>
          <p:cNvPicPr>
            <a:picLocks noChangeAspect="1" noChangeArrowheads="1"/>
          </p:cNvPicPr>
          <p:nvPr/>
        </p:nvPicPr>
        <p:blipFill>
          <a:blip r:embed="rId3" cstate="print"/>
          <a:srcRect/>
          <a:stretch>
            <a:fillRect/>
          </a:stretch>
        </p:blipFill>
        <p:spPr bwMode="auto">
          <a:xfrm>
            <a:off x="1854200" y="1306513"/>
            <a:ext cx="4699000" cy="37988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5F317ED-1E73-46C5-AF6D-42B36E5F27BA}" type="slidenum">
              <a:rPr lang="en-US" altLang="ko-KR"/>
              <a:pPr/>
              <a:t>101</a:t>
            </a:fld>
            <a:endParaRPr lang="en-US" altLang="ko-KR"/>
          </a:p>
        </p:txBody>
      </p:sp>
      <p:sp>
        <p:nvSpPr>
          <p:cNvPr id="90624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906243" name="Rectangle 3"/>
          <p:cNvSpPr>
            <a:spLocks noChangeArrowheads="1"/>
          </p:cNvSpPr>
          <p:nvPr/>
        </p:nvSpPr>
        <p:spPr bwMode="auto">
          <a:xfrm>
            <a:off x="152400" y="5791200"/>
            <a:ext cx="61817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8-43</a:t>
            </a:r>
            <a:r>
              <a:rPr lang="en-US" altLang="ko-KR" sz="2000">
                <a:ea typeface="굴림" charset="-127"/>
              </a:rPr>
              <a:t>  Calculate Row–Column Average Design</a:t>
            </a:r>
          </a:p>
        </p:txBody>
      </p:sp>
      <p:grpSp>
        <p:nvGrpSpPr>
          <p:cNvPr id="2" name="Group 4"/>
          <p:cNvGrpSpPr>
            <a:grpSpLocks/>
          </p:cNvGrpSpPr>
          <p:nvPr/>
        </p:nvGrpSpPr>
        <p:grpSpPr bwMode="auto">
          <a:xfrm>
            <a:off x="228600" y="252413"/>
            <a:ext cx="8610600" cy="5995987"/>
            <a:chOff x="336" y="159"/>
            <a:chExt cx="5232" cy="3777"/>
          </a:xfrm>
        </p:grpSpPr>
        <p:sp>
          <p:nvSpPr>
            <p:cNvPr id="90624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90624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90624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906248" name="Picture 8"/>
          <p:cNvPicPr>
            <a:picLocks noChangeAspect="1" noChangeArrowheads="1"/>
          </p:cNvPicPr>
          <p:nvPr/>
        </p:nvPicPr>
        <p:blipFill>
          <a:blip r:embed="rId3" cstate="print"/>
          <a:srcRect/>
          <a:stretch>
            <a:fillRect/>
          </a:stretch>
        </p:blipFill>
        <p:spPr bwMode="auto">
          <a:xfrm>
            <a:off x="1143000" y="1943100"/>
            <a:ext cx="6508750" cy="20955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2CF082E-57E9-4E10-A26D-1E061A3852A2}" type="slidenum">
              <a:rPr lang="en-US" altLang="ko-KR"/>
              <a:pPr/>
              <a:t>102</a:t>
            </a:fld>
            <a:endParaRPr lang="en-US" altLang="ko-KR"/>
          </a:p>
        </p:txBody>
      </p:sp>
      <p:sp>
        <p:nvSpPr>
          <p:cNvPr id="924674"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8-18</a:t>
            </a:r>
          </a:p>
        </p:txBody>
      </p:sp>
      <p:sp>
        <p:nvSpPr>
          <p:cNvPr id="924675" name="Text Box 3"/>
          <p:cNvSpPr txBox="1">
            <a:spLocks noChangeArrowheads="1"/>
          </p:cNvSpPr>
          <p:nvPr/>
        </p:nvSpPr>
        <p:spPr bwMode="auto">
          <a:xfrm>
            <a:off x="2286000" y="152400"/>
            <a:ext cx="49450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main</a:t>
            </a:r>
          </a:p>
        </p:txBody>
      </p:sp>
      <p:pic>
        <p:nvPicPr>
          <p:cNvPr id="924677" name="Picture 5"/>
          <p:cNvPicPr>
            <a:picLocks noChangeAspect="1" noChangeArrowheads="1"/>
          </p:cNvPicPr>
          <p:nvPr/>
        </p:nvPicPr>
        <p:blipFill>
          <a:blip r:embed="rId3" cstate="print"/>
          <a:srcRect/>
          <a:stretch>
            <a:fillRect/>
          </a:stretch>
        </p:blipFill>
        <p:spPr bwMode="auto">
          <a:xfrm>
            <a:off x="161925" y="609600"/>
            <a:ext cx="8372475" cy="57912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5323E9D6-BA80-4E42-82FA-FA5ADAD3193D}" type="slidenum">
              <a:rPr lang="en-US" altLang="ko-KR"/>
              <a:pPr/>
              <a:t>103</a:t>
            </a:fld>
            <a:endParaRPr lang="en-US" altLang="ko-KR"/>
          </a:p>
        </p:txBody>
      </p:sp>
      <p:sp>
        <p:nvSpPr>
          <p:cNvPr id="925698"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8-19</a:t>
            </a:r>
          </a:p>
        </p:txBody>
      </p:sp>
      <p:sp>
        <p:nvSpPr>
          <p:cNvPr id="925699" name="Text Box 3"/>
          <p:cNvSpPr txBox="1">
            <a:spLocks noChangeArrowheads="1"/>
          </p:cNvSpPr>
          <p:nvPr/>
        </p:nvSpPr>
        <p:spPr bwMode="auto">
          <a:xfrm>
            <a:off x="2286000" y="152400"/>
            <a:ext cx="53752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Get Data</a:t>
            </a:r>
          </a:p>
        </p:txBody>
      </p:sp>
      <p:grpSp>
        <p:nvGrpSpPr>
          <p:cNvPr id="2" name="Group 7"/>
          <p:cNvGrpSpPr>
            <a:grpSpLocks/>
          </p:cNvGrpSpPr>
          <p:nvPr/>
        </p:nvGrpSpPr>
        <p:grpSpPr bwMode="auto">
          <a:xfrm>
            <a:off x="158750" y="581025"/>
            <a:ext cx="8528050" cy="5626100"/>
            <a:chOff x="100" y="366"/>
            <a:chExt cx="5372" cy="3544"/>
          </a:xfrm>
        </p:grpSpPr>
        <p:pic>
          <p:nvPicPr>
            <p:cNvPr id="925701" name="Picture 5"/>
            <p:cNvPicPr>
              <a:picLocks noChangeAspect="1" noChangeArrowheads="1"/>
            </p:cNvPicPr>
            <p:nvPr/>
          </p:nvPicPr>
          <p:blipFill>
            <a:blip r:embed="rId3" cstate="print"/>
            <a:srcRect/>
            <a:stretch>
              <a:fillRect/>
            </a:stretch>
          </p:blipFill>
          <p:spPr bwMode="auto">
            <a:xfrm>
              <a:off x="100" y="366"/>
              <a:ext cx="5372" cy="1842"/>
            </a:xfrm>
            <a:prstGeom prst="rect">
              <a:avLst/>
            </a:prstGeom>
            <a:noFill/>
            <a:ln w="76200" algn="ctr">
              <a:noFill/>
              <a:miter lim="800000"/>
              <a:headEnd/>
              <a:tailEnd/>
            </a:ln>
            <a:effectLst/>
          </p:spPr>
        </p:pic>
        <p:pic>
          <p:nvPicPr>
            <p:cNvPr id="925702" name="Picture 6"/>
            <p:cNvPicPr>
              <a:picLocks noChangeAspect="1" noChangeArrowheads="1"/>
            </p:cNvPicPr>
            <p:nvPr/>
          </p:nvPicPr>
          <p:blipFill>
            <a:blip r:embed="rId4" cstate="print"/>
            <a:srcRect/>
            <a:stretch>
              <a:fillRect/>
            </a:stretch>
          </p:blipFill>
          <p:spPr bwMode="auto">
            <a:xfrm>
              <a:off x="126" y="2208"/>
              <a:ext cx="5298" cy="1702"/>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70E34A1A-1FC7-4C43-8FA9-9BECB46CF176}" type="slidenum">
              <a:rPr lang="en-US" altLang="ko-KR"/>
              <a:pPr/>
              <a:t>104</a:t>
            </a:fld>
            <a:endParaRPr lang="en-US" altLang="ko-KR"/>
          </a:p>
        </p:txBody>
      </p:sp>
      <p:sp>
        <p:nvSpPr>
          <p:cNvPr id="1004546"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8-19</a:t>
            </a:r>
          </a:p>
        </p:txBody>
      </p:sp>
      <p:sp>
        <p:nvSpPr>
          <p:cNvPr id="1004547" name="Text Box 3"/>
          <p:cNvSpPr txBox="1">
            <a:spLocks noChangeArrowheads="1"/>
          </p:cNvSpPr>
          <p:nvPr/>
        </p:nvSpPr>
        <p:spPr bwMode="auto">
          <a:xfrm>
            <a:off x="2286000" y="152400"/>
            <a:ext cx="53752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Get Data</a:t>
            </a:r>
          </a:p>
        </p:txBody>
      </p:sp>
      <p:pic>
        <p:nvPicPr>
          <p:cNvPr id="1004549" name="Picture 5"/>
          <p:cNvPicPr>
            <a:picLocks noChangeAspect="1" noChangeArrowheads="1"/>
          </p:cNvPicPr>
          <p:nvPr/>
        </p:nvPicPr>
        <p:blipFill>
          <a:blip r:embed="rId3" cstate="print"/>
          <a:srcRect/>
          <a:stretch>
            <a:fillRect/>
          </a:stretch>
        </p:blipFill>
        <p:spPr bwMode="auto">
          <a:xfrm>
            <a:off x="238125" y="701675"/>
            <a:ext cx="8372475" cy="53181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39CD50C-A34E-480E-8787-A0282E7B3D75}" type="slidenum">
              <a:rPr lang="en-US" altLang="ko-KR"/>
              <a:pPr/>
              <a:t>105</a:t>
            </a:fld>
            <a:endParaRPr lang="en-US" altLang="ko-KR"/>
          </a:p>
        </p:txBody>
      </p:sp>
      <p:sp>
        <p:nvSpPr>
          <p:cNvPr id="1005570"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8-19</a:t>
            </a:r>
          </a:p>
        </p:txBody>
      </p:sp>
      <p:sp>
        <p:nvSpPr>
          <p:cNvPr id="1005571" name="Text Box 3"/>
          <p:cNvSpPr txBox="1">
            <a:spLocks noChangeArrowheads="1"/>
          </p:cNvSpPr>
          <p:nvPr/>
        </p:nvSpPr>
        <p:spPr bwMode="auto">
          <a:xfrm>
            <a:off x="2286000" y="152400"/>
            <a:ext cx="53752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Get Data</a:t>
            </a:r>
          </a:p>
        </p:txBody>
      </p:sp>
      <p:pic>
        <p:nvPicPr>
          <p:cNvPr id="1005573" name="Picture 5"/>
          <p:cNvPicPr>
            <a:picLocks noChangeAspect="1" noChangeArrowheads="1"/>
          </p:cNvPicPr>
          <p:nvPr/>
        </p:nvPicPr>
        <p:blipFill>
          <a:blip r:embed="rId3" cstate="print"/>
          <a:srcRect/>
          <a:stretch>
            <a:fillRect/>
          </a:stretch>
        </p:blipFill>
        <p:spPr bwMode="auto">
          <a:xfrm>
            <a:off x="238125" y="685800"/>
            <a:ext cx="8372475" cy="54102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C6778DBC-EA77-480A-8D07-FFB255CA088B}" type="slidenum">
              <a:rPr lang="en-US" altLang="ko-KR"/>
              <a:pPr/>
              <a:t>106</a:t>
            </a:fld>
            <a:endParaRPr lang="en-US" altLang="ko-KR"/>
          </a:p>
        </p:txBody>
      </p:sp>
      <p:sp>
        <p:nvSpPr>
          <p:cNvPr id="1006594"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8-19</a:t>
            </a:r>
          </a:p>
        </p:txBody>
      </p:sp>
      <p:sp>
        <p:nvSpPr>
          <p:cNvPr id="1006595" name="Text Box 3"/>
          <p:cNvSpPr txBox="1">
            <a:spLocks noChangeArrowheads="1"/>
          </p:cNvSpPr>
          <p:nvPr/>
        </p:nvSpPr>
        <p:spPr bwMode="auto">
          <a:xfrm>
            <a:off x="2286000" y="152400"/>
            <a:ext cx="53752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Get Data</a:t>
            </a:r>
          </a:p>
        </p:txBody>
      </p:sp>
      <p:pic>
        <p:nvPicPr>
          <p:cNvPr id="1006597" name="Picture 5"/>
          <p:cNvPicPr>
            <a:picLocks noChangeAspect="1" noChangeArrowheads="1"/>
          </p:cNvPicPr>
          <p:nvPr/>
        </p:nvPicPr>
        <p:blipFill>
          <a:blip r:embed="rId3" cstate="print"/>
          <a:srcRect/>
          <a:stretch>
            <a:fillRect/>
          </a:stretch>
        </p:blipFill>
        <p:spPr bwMode="auto">
          <a:xfrm>
            <a:off x="152400" y="733425"/>
            <a:ext cx="8410575" cy="23145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4093EAA-DB9C-42F1-9375-5D03F92CDD81}" type="slidenum">
              <a:rPr lang="en-US" altLang="ko-KR"/>
              <a:pPr/>
              <a:t>107</a:t>
            </a:fld>
            <a:endParaRPr lang="en-US" altLang="ko-KR"/>
          </a:p>
        </p:txBody>
      </p:sp>
      <p:sp>
        <p:nvSpPr>
          <p:cNvPr id="98304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8-20</a:t>
            </a:r>
          </a:p>
        </p:txBody>
      </p:sp>
      <p:sp>
        <p:nvSpPr>
          <p:cNvPr id="983043" name="Text Box 3"/>
          <p:cNvSpPr txBox="1">
            <a:spLocks noChangeArrowheads="1"/>
          </p:cNvSpPr>
          <p:nvPr/>
        </p:nvSpPr>
        <p:spPr bwMode="auto">
          <a:xfrm>
            <a:off x="2273300" y="152400"/>
            <a:ext cx="59563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Row Averages</a:t>
            </a:r>
          </a:p>
        </p:txBody>
      </p:sp>
      <p:pic>
        <p:nvPicPr>
          <p:cNvPr id="983044" name="Picture 4"/>
          <p:cNvPicPr>
            <a:picLocks noChangeAspect="1" noChangeArrowheads="1"/>
          </p:cNvPicPr>
          <p:nvPr/>
        </p:nvPicPr>
        <p:blipFill>
          <a:blip r:embed="rId3" cstate="print"/>
          <a:srcRect/>
          <a:stretch>
            <a:fillRect/>
          </a:stretch>
        </p:blipFill>
        <p:spPr bwMode="auto">
          <a:xfrm>
            <a:off x="123825" y="663575"/>
            <a:ext cx="8410575" cy="55086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77924E75-2FBC-4AEC-A14E-5FA837860435}" type="slidenum">
              <a:rPr lang="en-US" altLang="ko-KR"/>
              <a:pPr/>
              <a:t>108</a:t>
            </a:fld>
            <a:endParaRPr lang="en-US" altLang="ko-KR"/>
          </a:p>
        </p:txBody>
      </p:sp>
      <p:sp>
        <p:nvSpPr>
          <p:cNvPr id="984066"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8-20</a:t>
            </a:r>
          </a:p>
        </p:txBody>
      </p:sp>
      <p:sp>
        <p:nvSpPr>
          <p:cNvPr id="984067" name="Text Box 3"/>
          <p:cNvSpPr txBox="1">
            <a:spLocks noChangeArrowheads="1"/>
          </p:cNvSpPr>
          <p:nvPr/>
        </p:nvSpPr>
        <p:spPr bwMode="auto">
          <a:xfrm>
            <a:off x="2273300" y="152400"/>
            <a:ext cx="59563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Row Averages</a:t>
            </a:r>
          </a:p>
        </p:txBody>
      </p:sp>
      <p:grpSp>
        <p:nvGrpSpPr>
          <p:cNvPr id="2" name="Group 6"/>
          <p:cNvGrpSpPr>
            <a:grpSpLocks/>
          </p:cNvGrpSpPr>
          <p:nvPr/>
        </p:nvGrpSpPr>
        <p:grpSpPr bwMode="auto">
          <a:xfrm>
            <a:off x="146050" y="609600"/>
            <a:ext cx="8464550" cy="5638800"/>
            <a:chOff x="92" y="384"/>
            <a:chExt cx="5332" cy="3552"/>
          </a:xfrm>
        </p:grpSpPr>
        <p:pic>
          <p:nvPicPr>
            <p:cNvPr id="984068" name="Picture 4"/>
            <p:cNvPicPr>
              <a:picLocks noChangeAspect="1" noChangeArrowheads="1"/>
            </p:cNvPicPr>
            <p:nvPr/>
          </p:nvPicPr>
          <p:blipFill>
            <a:blip r:embed="rId3" cstate="print"/>
            <a:srcRect/>
            <a:stretch>
              <a:fillRect/>
            </a:stretch>
          </p:blipFill>
          <p:spPr bwMode="auto">
            <a:xfrm>
              <a:off x="92" y="384"/>
              <a:ext cx="5332" cy="759"/>
            </a:xfrm>
            <a:prstGeom prst="rect">
              <a:avLst/>
            </a:prstGeom>
            <a:noFill/>
            <a:ln w="76200" algn="ctr">
              <a:noFill/>
              <a:miter lim="800000"/>
              <a:headEnd/>
              <a:tailEnd/>
            </a:ln>
            <a:effectLst/>
          </p:spPr>
        </p:pic>
        <p:pic>
          <p:nvPicPr>
            <p:cNvPr id="984069" name="Picture 5"/>
            <p:cNvPicPr>
              <a:picLocks noChangeAspect="1" noChangeArrowheads="1"/>
            </p:cNvPicPr>
            <p:nvPr/>
          </p:nvPicPr>
          <p:blipFill>
            <a:blip r:embed="rId4" cstate="print"/>
            <a:srcRect/>
            <a:stretch>
              <a:fillRect/>
            </a:stretch>
          </p:blipFill>
          <p:spPr bwMode="auto">
            <a:xfrm>
              <a:off x="100" y="1141"/>
              <a:ext cx="5315" cy="2795"/>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AB57752-1C6F-49D7-BD04-65F35AE50EF7}" type="slidenum">
              <a:rPr lang="en-US" altLang="ko-KR"/>
              <a:pPr/>
              <a:t>109</a:t>
            </a:fld>
            <a:endParaRPr lang="en-US" altLang="ko-KR"/>
          </a:p>
        </p:txBody>
      </p:sp>
      <p:sp>
        <p:nvSpPr>
          <p:cNvPr id="985090"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8-20</a:t>
            </a:r>
          </a:p>
        </p:txBody>
      </p:sp>
      <p:sp>
        <p:nvSpPr>
          <p:cNvPr id="985091" name="Text Box 3"/>
          <p:cNvSpPr txBox="1">
            <a:spLocks noChangeArrowheads="1"/>
          </p:cNvSpPr>
          <p:nvPr/>
        </p:nvSpPr>
        <p:spPr bwMode="auto">
          <a:xfrm>
            <a:off x="2273300" y="152400"/>
            <a:ext cx="59563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Row Averages</a:t>
            </a:r>
          </a:p>
        </p:txBody>
      </p:sp>
      <p:pic>
        <p:nvPicPr>
          <p:cNvPr id="985092" name="Picture 4"/>
          <p:cNvPicPr>
            <a:picLocks noChangeAspect="1" noChangeArrowheads="1"/>
          </p:cNvPicPr>
          <p:nvPr/>
        </p:nvPicPr>
        <p:blipFill>
          <a:blip r:embed="rId3" cstate="print"/>
          <a:srcRect/>
          <a:stretch>
            <a:fillRect/>
          </a:stretch>
        </p:blipFill>
        <p:spPr bwMode="auto">
          <a:xfrm>
            <a:off x="249238" y="609600"/>
            <a:ext cx="8437562" cy="57912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68BB11BB-4886-432B-ACC8-B9E7F384E1E8}" type="slidenum">
              <a:rPr lang="en-US" altLang="ko-KR"/>
              <a:pPr/>
              <a:t>11</a:t>
            </a:fld>
            <a:endParaRPr lang="en-US" altLang="ko-KR"/>
          </a:p>
        </p:txBody>
      </p:sp>
      <p:sp>
        <p:nvSpPr>
          <p:cNvPr id="932866" name="Line 2"/>
          <p:cNvSpPr>
            <a:spLocks noChangeShapeType="1"/>
          </p:cNvSpPr>
          <p:nvPr/>
        </p:nvSpPr>
        <p:spPr bwMode="auto">
          <a:xfrm>
            <a:off x="455613" y="2895600"/>
            <a:ext cx="8153400" cy="0"/>
          </a:xfrm>
          <a:prstGeom prst="line">
            <a:avLst/>
          </a:prstGeom>
          <a:noFill/>
          <a:ln w="76200">
            <a:solidFill>
              <a:srgbClr val="009900"/>
            </a:solidFill>
            <a:round/>
            <a:headEnd/>
            <a:tailEnd/>
          </a:ln>
          <a:effectLst/>
        </p:spPr>
        <p:txBody>
          <a:bodyPr/>
          <a:lstStyle/>
          <a:p>
            <a:endParaRPr lang="ko-KR" altLang="en-US"/>
          </a:p>
        </p:txBody>
      </p:sp>
      <p:sp>
        <p:nvSpPr>
          <p:cNvPr id="932867" name="Line 3"/>
          <p:cNvSpPr>
            <a:spLocks noChangeShapeType="1"/>
          </p:cNvSpPr>
          <p:nvPr/>
        </p:nvSpPr>
        <p:spPr bwMode="auto">
          <a:xfrm>
            <a:off x="457200" y="4267200"/>
            <a:ext cx="8153400" cy="0"/>
          </a:xfrm>
          <a:prstGeom prst="line">
            <a:avLst/>
          </a:prstGeom>
          <a:noFill/>
          <a:ln w="76200">
            <a:solidFill>
              <a:srgbClr val="009900"/>
            </a:solidFill>
            <a:round/>
            <a:headEnd/>
            <a:tailEnd/>
          </a:ln>
          <a:effectLst/>
        </p:spPr>
        <p:txBody>
          <a:bodyPr/>
          <a:lstStyle/>
          <a:p>
            <a:endParaRPr lang="ko-KR" altLang="en-US"/>
          </a:p>
        </p:txBody>
      </p:sp>
      <p:sp>
        <p:nvSpPr>
          <p:cNvPr id="932868" name="Rectangle 4"/>
          <p:cNvSpPr>
            <a:spLocks noChangeArrowheads="1"/>
          </p:cNvSpPr>
          <p:nvPr/>
        </p:nvSpPr>
        <p:spPr bwMode="auto">
          <a:xfrm>
            <a:off x="493713" y="2987675"/>
            <a:ext cx="8077200" cy="118745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Only fixed-length arrays can be initialized when they are defined. Variable length arrays must be initialized by inputting or assigning the values.</a:t>
            </a:r>
          </a:p>
        </p:txBody>
      </p:sp>
      <p:sp>
        <p:nvSpPr>
          <p:cNvPr id="932869" name="Text Box 5"/>
          <p:cNvSpPr txBox="1">
            <a:spLocks noChangeArrowheads="1"/>
          </p:cNvSpPr>
          <p:nvPr/>
        </p:nvSpPr>
        <p:spPr bwMode="auto">
          <a:xfrm>
            <a:off x="527050" y="2209800"/>
            <a:ext cx="1073150" cy="641350"/>
          </a:xfrm>
          <a:prstGeom prst="rect">
            <a:avLst/>
          </a:prstGeom>
          <a:noFill/>
          <a:ln w="76200" algn="ctr">
            <a:noFill/>
            <a:miter lim="800000"/>
            <a:headEnd/>
            <a:tailEnd/>
          </a:ln>
          <a:effectLst/>
        </p:spPr>
        <p:txBody>
          <a:bodyPr wrap="none">
            <a:spAutoFit/>
          </a:bodyPr>
          <a:lstStyle/>
          <a:p>
            <a:pPr algn="ctr"/>
            <a:r>
              <a:rPr lang="en-US" altLang="ko-KR" sz="36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145DCF44-1B5D-49FF-A38F-0BD29913E12E}" type="slidenum">
              <a:rPr lang="en-US" altLang="ko-KR"/>
              <a:pPr/>
              <a:t>110</a:t>
            </a:fld>
            <a:endParaRPr lang="en-US" altLang="ko-KR"/>
          </a:p>
        </p:txBody>
      </p:sp>
      <p:sp>
        <p:nvSpPr>
          <p:cNvPr id="100864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8-20</a:t>
            </a:r>
          </a:p>
        </p:txBody>
      </p:sp>
      <p:sp>
        <p:nvSpPr>
          <p:cNvPr id="1008643" name="Text Box 3"/>
          <p:cNvSpPr txBox="1">
            <a:spLocks noChangeArrowheads="1"/>
          </p:cNvSpPr>
          <p:nvPr/>
        </p:nvSpPr>
        <p:spPr bwMode="auto">
          <a:xfrm>
            <a:off x="2273300" y="152400"/>
            <a:ext cx="59563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Row Averages</a:t>
            </a:r>
          </a:p>
        </p:txBody>
      </p:sp>
      <p:grpSp>
        <p:nvGrpSpPr>
          <p:cNvPr id="2" name="Group 6"/>
          <p:cNvGrpSpPr>
            <a:grpSpLocks/>
          </p:cNvGrpSpPr>
          <p:nvPr/>
        </p:nvGrpSpPr>
        <p:grpSpPr bwMode="auto">
          <a:xfrm>
            <a:off x="334963" y="609600"/>
            <a:ext cx="8428037" cy="5640388"/>
            <a:chOff x="-162" y="898"/>
            <a:chExt cx="5309" cy="3505"/>
          </a:xfrm>
        </p:grpSpPr>
        <p:pic>
          <p:nvPicPr>
            <p:cNvPr id="1008644" name="Picture 4"/>
            <p:cNvPicPr>
              <a:picLocks noChangeAspect="1" noChangeArrowheads="1"/>
            </p:cNvPicPr>
            <p:nvPr/>
          </p:nvPicPr>
          <p:blipFill>
            <a:blip r:embed="rId3" cstate="print"/>
            <a:srcRect/>
            <a:stretch>
              <a:fillRect/>
            </a:stretch>
          </p:blipFill>
          <p:spPr bwMode="auto">
            <a:xfrm>
              <a:off x="-151" y="898"/>
              <a:ext cx="5298" cy="966"/>
            </a:xfrm>
            <a:prstGeom prst="rect">
              <a:avLst/>
            </a:prstGeom>
            <a:noFill/>
            <a:ln w="76200" algn="ctr">
              <a:noFill/>
              <a:miter lim="800000"/>
              <a:headEnd/>
              <a:tailEnd/>
            </a:ln>
            <a:effectLst/>
          </p:spPr>
        </p:pic>
        <p:pic>
          <p:nvPicPr>
            <p:cNvPr id="1008645" name="Picture 5"/>
            <p:cNvPicPr>
              <a:picLocks noChangeAspect="1" noChangeArrowheads="1"/>
            </p:cNvPicPr>
            <p:nvPr/>
          </p:nvPicPr>
          <p:blipFill>
            <a:blip r:embed="rId4" cstate="print"/>
            <a:srcRect/>
            <a:stretch>
              <a:fillRect/>
            </a:stretch>
          </p:blipFill>
          <p:spPr bwMode="auto">
            <a:xfrm>
              <a:off x="-162" y="1824"/>
              <a:ext cx="5298" cy="2579"/>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77869D45-DD17-4ABF-8D74-E5A57E1CACFB}" type="slidenum">
              <a:rPr lang="en-US" altLang="ko-KR"/>
              <a:pPr/>
              <a:t>111</a:t>
            </a:fld>
            <a:endParaRPr lang="en-US" altLang="ko-KR"/>
          </a:p>
        </p:txBody>
      </p:sp>
      <p:sp>
        <p:nvSpPr>
          <p:cNvPr id="1009666"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8-20</a:t>
            </a:r>
          </a:p>
        </p:txBody>
      </p:sp>
      <p:sp>
        <p:nvSpPr>
          <p:cNvPr id="1009667" name="Text Box 3"/>
          <p:cNvSpPr txBox="1">
            <a:spLocks noChangeArrowheads="1"/>
          </p:cNvSpPr>
          <p:nvPr/>
        </p:nvSpPr>
        <p:spPr bwMode="auto">
          <a:xfrm>
            <a:off x="2273300" y="152400"/>
            <a:ext cx="59563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Row and Column Averages: Row Averages</a:t>
            </a:r>
          </a:p>
        </p:txBody>
      </p:sp>
      <p:pic>
        <p:nvPicPr>
          <p:cNvPr id="1009668" name="Picture 4"/>
          <p:cNvPicPr>
            <a:picLocks noChangeAspect="1" noChangeArrowheads="1"/>
          </p:cNvPicPr>
          <p:nvPr/>
        </p:nvPicPr>
        <p:blipFill>
          <a:blip r:embed="rId3" cstate="print"/>
          <a:srcRect/>
          <a:stretch>
            <a:fillRect/>
          </a:stretch>
        </p:blipFill>
        <p:spPr bwMode="auto">
          <a:xfrm>
            <a:off x="242888" y="685800"/>
            <a:ext cx="8291512" cy="329723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3E81699E-68F0-41A5-B05A-6FDF00606DA5}" type="slidenum">
              <a:rPr lang="en-US" altLang="ko-KR"/>
              <a:pPr/>
              <a:t>112</a:t>
            </a:fld>
            <a:endParaRPr lang="en-US" altLang="ko-KR"/>
          </a:p>
        </p:txBody>
      </p:sp>
      <p:sp>
        <p:nvSpPr>
          <p:cNvPr id="862210"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862211" name="Text Box 3"/>
          <p:cNvSpPr txBox="1">
            <a:spLocks noChangeArrowheads="1"/>
          </p:cNvSpPr>
          <p:nvPr/>
        </p:nvSpPr>
        <p:spPr bwMode="auto">
          <a:xfrm>
            <a:off x="228600" y="304800"/>
            <a:ext cx="6845300"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8-10   Software Engineering</a:t>
            </a:r>
          </a:p>
        </p:txBody>
      </p:sp>
      <p:sp>
        <p:nvSpPr>
          <p:cNvPr id="86221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862213" name="Rectangle 5"/>
          <p:cNvSpPr>
            <a:spLocks noChangeArrowheads="1"/>
          </p:cNvSpPr>
          <p:nvPr/>
        </p:nvSpPr>
        <p:spPr bwMode="auto">
          <a:xfrm>
            <a:off x="228600" y="1384300"/>
            <a:ext cx="82296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FFFFFF"/>
                  </a:outerShdw>
                </a:effectLst>
                <a:ea typeface="굴림" charset="-127"/>
              </a:rPr>
              <a:t>In this section, we discuss two basic concepts: testing and algorithm efficiency. To be effective, testing must be clearly thought out. We provide some concepts for testing array algorithms by studying sorting and searching. We then continue the algorithm efficiency discussion started in Chapter 6.</a:t>
            </a:r>
          </a:p>
        </p:txBody>
      </p:sp>
      <p:sp>
        <p:nvSpPr>
          <p:cNvPr id="862214" name="Rectangle 6"/>
          <p:cNvSpPr>
            <a:spLocks noChangeArrowheads="1"/>
          </p:cNvSpPr>
          <p:nvPr/>
        </p:nvSpPr>
        <p:spPr bwMode="auto">
          <a:xfrm>
            <a:off x="304800" y="4772025"/>
            <a:ext cx="5715000" cy="155257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Testing Sorts</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Testing Searches</a:t>
            </a:r>
          </a:p>
          <a:p>
            <a:pPr algn="l">
              <a:buClr>
                <a:schemeClr val="folHlink"/>
              </a:buClr>
              <a:buSzPct val="117000"/>
              <a:buFont typeface="Wingdings" pitchFamily="2" charset="2"/>
              <a:buNone/>
            </a:pPr>
            <a:r>
              <a:rPr lang="en-US" altLang="ko-KR">
                <a:solidFill>
                  <a:schemeClr val="hlink"/>
                </a:solidFill>
                <a:ea typeface="굴림" charset="-127"/>
              </a:rPr>
              <a:t>Analyzing Sort Algorithms</a:t>
            </a:r>
          </a:p>
          <a:p>
            <a:pPr algn="l">
              <a:buClr>
                <a:schemeClr val="folHlink"/>
              </a:buClr>
              <a:buSzPct val="117000"/>
              <a:buFont typeface="Wingdings" pitchFamily="2" charset="2"/>
              <a:buNone/>
            </a:pPr>
            <a:r>
              <a:rPr lang="en-US" altLang="ko-KR">
                <a:solidFill>
                  <a:schemeClr val="hlink"/>
                </a:solidFill>
                <a:ea typeface="굴림" charset="-127"/>
              </a:rPr>
              <a:t>Analyzing Search Algorithms</a:t>
            </a:r>
          </a:p>
        </p:txBody>
      </p:sp>
      <p:sp>
        <p:nvSpPr>
          <p:cNvPr id="862215" name="Text Box 7"/>
          <p:cNvSpPr txBox="1">
            <a:spLocks noChangeArrowheads="1"/>
          </p:cNvSpPr>
          <p:nvPr/>
        </p:nvSpPr>
        <p:spPr bwMode="auto">
          <a:xfrm>
            <a:off x="317500" y="4295775"/>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FFFFFF"/>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FC895BD8-C795-4D8A-9366-E4034791650B}" type="slidenum">
              <a:rPr lang="en-US" altLang="ko-KR"/>
              <a:pPr/>
              <a:t>113</a:t>
            </a:fld>
            <a:endParaRPr lang="en-US" altLang="ko-KR"/>
          </a:p>
        </p:txBody>
      </p:sp>
      <p:sp>
        <p:nvSpPr>
          <p:cNvPr id="929794" name="Text Box 2"/>
          <p:cNvSpPr txBox="1">
            <a:spLocks noChangeArrowheads="1"/>
          </p:cNvSpPr>
          <p:nvPr/>
        </p:nvSpPr>
        <p:spPr bwMode="auto">
          <a:xfrm>
            <a:off x="533400" y="4556125"/>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8-2</a:t>
            </a:r>
          </a:p>
        </p:txBody>
      </p:sp>
      <p:sp>
        <p:nvSpPr>
          <p:cNvPr id="929795" name="Text Box 3"/>
          <p:cNvSpPr txBox="1">
            <a:spLocks noChangeArrowheads="1"/>
          </p:cNvSpPr>
          <p:nvPr/>
        </p:nvSpPr>
        <p:spPr bwMode="auto">
          <a:xfrm>
            <a:off x="1828800" y="4556125"/>
            <a:ext cx="35337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Recommended Sort Test Cases</a:t>
            </a:r>
          </a:p>
        </p:txBody>
      </p:sp>
      <p:pic>
        <p:nvPicPr>
          <p:cNvPr id="929798" name="Picture 6"/>
          <p:cNvPicPr>
            <a:picLocks noChangeAspect="1" noChangeArrowheads="1"/>
          </p:cNvPicPr>
          <p:nvPr/>
        </p:nvPicPr>
        <p:blipFill>
          <a:blip r:embed="rId3" cstate="print"/>
          <a:srcRect/>
          <a:stretch>
            <a:fillRect/>
          </a:stretch>
        </p:blipFill>
        <p:spPr bwMode="auto">
          <a:xfrm>
            <a:off x="381000" y="1925638"/>
            <a:ext cx="8455025" cy="27225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A22506F3-921C-4A40-9383-985290AA6BDA}" type="slidenum">
              <a:rPr lang="en-US" altLang="ko-KR"/>
              <a:pPr/>
              <a:t>114</a:t>
            </a:fld>
            <a:endParaRPr lang="en-US" altLang="ko-KR"/>
          </a:p>
        </p:txBody>
      </p:sp>
      <p:sp>
        <p:nvSpPr>
          <p:cNvPr id="934914" name="Line 2"/>
          <p:cNvSpPr>
            <a:spLocks noChangeShapeType="1"/>
          </p:cNvSpPr>
          <p:nvPr/>
        </p:nvSpPr>
        <p:spPr bwMode="auto">
          <a:xfrm>
            <a:off x="455613" y="2895600"/>
            <a:ext cx="8153400" cy="0"/>
          </a:xfrm>
          <a:prstGeom prst="line">
            <a:avLst/>
          </a:prstGeom>
          <a:noFill/>
          <a:ln w="76200">
            <a:solidFill>
              <a:srgbClr val="009900"/>
            </a:solidFill>
            <a:round/>
            <a:headEnd/>
            <a:tailEnd/>
          </a:ln>
          <a:effectLst/>
        </p:spPr>
        <p:txBody>
          <a:bodyPr/>
          <a:lstStyle/>
          <a:p>
            <a:endParaRPr lang="ko-KR" altLang="en-US"/>
          </a:p>
        </p:txBody>
      </p:sp>
      <p:sp>
        <p:nvSpPr>
          <p:cNvPr id="934915" name="Line 3"/>
          <p:cNvSpPr>
            <a:spLocks noChangeShapeType="1"/>
          </p:cNvSpPr>
          <p:nvPr/>
        </p:nvSpPr>
        <p:spPr bwMode="auto">
          <a:xfrm>
            <a:off x="457200" y="3886200"/>
            <a:ext cx="8153400" cy="0"/>
          </a:xfrm>
          <a:prstGeom prst="line">
            <a:avLst/>
          </a:prstGeom>
          <a:noFill/>
          <a:ln w="76200">
            <a:solidFill>
              <a:srgbClr val="009900"/>
            </a:solidFill>
            <a:round/>
            <a:headEnd/>
            <a:tailEnd/>
          </a:ln>
          <a:effectLst/>
        </p:spPr>
        <p:txBody>
          <a:bodyPr/>
          <a:lstStyle/>
          <a:p>
            <a:endParaRPr lang="ko-KR" altLang="en-US"/>
          </a:p>
        </p:txBody>
      </p:sp>
      <p:sp>
        <p:nvSpPr>
          <p:cNvPr id="934916" name="Rectangle 4"/>
          <p:cNvSpPr>
            <a:spLocks noChangeArrowheads="1"/>
          </p:cNvSpPr>
          <p:nvPr/>
        </p:nvSpPr>
        <p:spPr bwMode="auto">
          <a:xfrm>
            <a:off x="493713" y="29876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When testing an array search, always access the first and last elements.</a:t>
            </a:r>
          </a:p>
        </p:txBody>
      </p:sp>
      <p:sp>
        <p:nvSpPr>
          <p:cNvPr id="934917" name="Text Box 5"/>
          <p:cNvSpPr txBox="1">
            <a:spLocks noChangeArrowheads="1"/>
          </p:cNvSpPr>
          <p:nvPr/>
        </p:nvSpPr>
        <p:spPr bwMode="auto">
          <a:xfrm>
            <a:off x="474663" y="2362200"/>
            <a:ext cx="874712"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56D470C3-B01F-40D0-BFF6-7626EFE8CEF9}" type="slidenum">
              <a:rPr lang="en-US" altLang="ko-KR"/>
              <a:pPr/>
              <a:t>115</a:t>
            </a:fld>
            <a:endParaRPr lang="en-US" altLang="ko-KR"/>
          </a:p>
        </p:txBody>
      </p:sp>
      <p:sp>
        <p:nvSpPr>
          <p:cNvPr id="930818" name="Text Box 2"/>
          <p:cNvSpPr txBox="1">
            <a:spLocks noChangeArrowheads="1"/>
          </p:cNvSpPr>
          <p:nvPr/>
        </p:nvSpPr>
        <p:spPr bwMode="auto">
          <a:xfrm>
            <a:off x="457200" y="5241925"/>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8-3</a:t>
            </a:r>
          </a:p>
        </p:txBody>
      </p:sp>
      <p:sp>
        <p:nvSpPr>
          <p:cNvPr id="930819" name="Text Box 3"/>
          <p:cNvSpPr txBox="1">
            <a:spLocks noChangeArrowheads="1"/>
          </p:cNvSpPr>
          <p:nvPr/>
        </p:nvSpPr>
        <p:spPr bwMode="auto">
          <a:xfrm>
            <a:off x="1828800" y="5241925"/>
            <a:ext cx="262890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Test cases for searches</a:t>
            </a:r>
          </a:p>
        </p:txBody>
      </p:sp>
      <p:pic>
        <p:nvPicPr>
          <p:cNvPr id="930822" name="Picture 6"/>
          <p:cNvPicPr>
            <a:picLocks noChangeAspect="1" noChangeArrowheads="1"/>
          </p:cNvPicPr>
          <p:nvPr/>
        </p:nvPicPr>
        <p:blipFill>
          <a:blip r:embed="rId3" cstate="print"/>
          <a:srcRect/>
          <a:stretch>
            <a:fillRect/>
          </a:stretch>
        </p:blipFill>
        <p:spPr bwMode="auto">
          <a:xfrm>
            <a:off x="228600" y="1228725"/>
            <a:ext cx="8601075" cy="40290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9FFC40F6-DFAF-4D23-A3A8-0ED74ADD1BFA}" type="slidenum">
              <a:rPr lang="en-US" altLang="ko-KR"/>
              <a:pPr/>
              <a:t>116</a:t>
            </a:fld>
            <a:endParaRPr lang="en-US" altLang="ko-KR"/>
          </a:p>
        </p:txBody>
      </p:sp>
      <p:sp>
        <p:nvSpPr>
          <p:cNvPr id="935938" name="Line 2"/>
          <p:cNvSpPr>
            <a:spLocks noChangeShapeType="1"/>
          </p:cNvSpPr>
          <p:nvPr/>
        </p:nvSpPr>
        <p:spPr bwMode="auto">
          <a:xfrm>
            <a:off x="455613" y="2895600"/>
            <a:ext cx="8153400" cy="0"/>
          </a:xfrm>
          <a:prstGeom prst="line">
            <a:avLst/>
          </a:prstGeom>
          <a:noFill/>
          <a:ln w="76200">
            <a:solidFill>
              <a:srgbClr val="009900"/>
            </a:solidFill>
            <a:round/>
            <a:headEnd/>
            <a:tailEnd/>
          </a:ln>
          <a:effectLst/>
        </p:spPr>
        <p:txBody>
          <a:bodyPr/>
          <a:lstStyle/>
          <a:p>
            <a:endParaRPr lang="ko-KR" altLang="en-US"/>
          </a:p>
        </p:txBody>
      </p:sp>
      <p:sp>
        <p:nvSpPr>
          <p:cNvPr id="935939" name="Line 3"/>
          <p:cNvSpPr>
            <a:spLocks noChangeShapeType="1"/>
          </p:cNvSpPr>
          <p:nvPr/>
        </p:nvSpPr>
        <p:spPr bwMode="auto">
          <a:xfrm>
            <a:off x="457200" y="3505200"/>
            <a:ext cx="8153400" cy="0"/>
          </a:xfrm>
          <a:prstGeom prst="line">
            <a:avLst/>
          </a:prstGeom>
          <a:noFill/>
          <a:ln w="76200">
            <a:solidFill>
              <a:srgbClr val="009900"/>
            </a:solidFill>
            <a:round/>
            <a:headEnd/>
            <a:tailEnd/>
          </a:ln>
          <a:effectLst/>
        </p:spPr>
        <p:txBody>
          <a:bodyPr/>
          <a:lstStyle/>
          <a:p>
            <a:endParaRPr lang="ko-KR" altLang="en-US"/>
          </a:p>
        </p:txBody>
      </p:sp>
      <p:sp>
        <p:nvSpPr>
          <p:cNvPr id="935940" name="Rectangle 4"/>
          <p:cNvSpPr>
            <a:spLocks noChangeArrowheads="1"/>
          </p:cNvSpPr>
          <p:nvPr/>
        </p:nvSpPr>
        <p:spPr bwMode="auto">
          <a:xfrm>
            <a:off x="493713" y="29876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The efficiency of the bubble sort is O(</a:t>
            </a:r>
            <a:r>
              <a:rPr lang="en-US" altLang="ko-KR" i="1">
                <a:ea typeface="굴림" charset="-127"/>
              </a:rPr>
              <a:t>n</a:t>
            </a:r>
            <a:r>
              <a:rPr lang="en-US" altLang="ko-KR" baseline="30000">
                <a:ea typeface="굴림" charset="-127"/>
              </a:rPr>
              <a:t>2</a:t>
            </a:r>
            <a:r>
              <a:rPr lang="en-US" altLang="ko-KR">
                <a:ea typeface="굴림" charset="-127"/>
              </a:rPr>
              <a:t>).</a:t>
            </a:r>
          </a:p>
        </p:txBody>
      </p:sp>
      <p:sp>
        <p:nvSpPr>
          <p:cNvPr id="935941" name="Text Box 5"/>
          <p:cNvSpPr txBox="1">
            <a:spLocks noChangeArrowheads="1"/>
          </p:cNvSpPr>
          <p:nvPr/>
        </p:nvSpPr>
        <p:spPr bwMode="auto">
          <a:xfrm>
            <a:off x="474663" y="2362200"/>
            <a:ext cx="874712"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DF346EC-4EB8-43CE-A6E7-B0910F95544B}" type="slidenum">
              <a:rPr lang="en-US" altLang="ko-KR"/>
              <a:pPr/>
              <a:t>117</a:t>
            </a:fld>
            <a:endParaRPr lang="en-US" altLang="ko-KR"/>
          </a:p>
        </p:txBody>
      </p:sp>
      <p:sp>
        <p:nvSpPr>
          <p:cNvPr id="91648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8-10</a:t>
            </a:r>
          </a:p>
        </p:txBody>
      </p:sp>
      <p:sp>
        <p:nvSpPr>
          <p:cNvPr id="916483" name="Text Box 3"/>
          <p:cNvSpPr txBox="1">
            <a:spLocks noChangeArrowheads="1"/>
          </p:cNvSpPr>
          <p:nvPr/>
        </p:nvSpPr>
        <p:spPr bwMode="auto">
          <a:xfrm>
            <a:off x="2397125" y="152400"/>
            <a:ext cx="14890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Bubble Sort</a:t>
            </a:r>
          </a:p>
        </p:txBody>
      </p:sp>
      <p:pic>
        <p:nvPicPr>
          <p:cNvPr id="916485" name="Picture 5"/>
          <p:cNvPicPr>
            <a:picLocks noChangeAspect="1" noChangeArrowheads="1"/>
          </p:cNvPicPr>
          <p:nvPr/>
        </p:nvPicPr>
        <p:blipFill>
          <a:blip r:embed="rId3" cstate="print"/>
          <a:srcRect/>
          <a:stretch>
            <a:fillRect/>
          </a:stretch>
        </p:blipFill>
        <p:spPr bwMode="auto">
          <a:xfrm>
            <a:off x="146050" y="696913"/>
            <a:ext cx="8464550" cy="55514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F9218C30-21CC-41AA-88C2-3AC9CFC21C57}" type="slidenum">
              <a:rPr lang="en-US" altLang="ko-KR"/>
              <a:pPr/>
              <a:t>118</a:t>
            </a:fld>
            <a:endParaRPr lang="en-US" altLang="ko-KR"/>
          </a:p>
        </p:txBody>
      </p:sp>
      <p:sp>
        <p:nvSpPr>
          <p:cNvPr id="997378"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8-10</a:t>
            </a:r>
          </a:p>
        </p:txBody>
      </p:sp>
      <p:sp>
        <p:nvSpPr>
          <p:cNvPr id="997379" name="Text Box 3"/>
          <p:cNvSpPr txBox="1">
            <a:spLocks noChangeArrowheads="1"/>
          </p:cNvSpPr>
          <p:nvPr/>
        </p:nvSpPr>
        <p:spPr bwMode="auto">
          <a:xfrm>
            <a:off x="2397125" y="152400"/>
            <a:ext cx="14890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Bubble Sort</a:t>
            </a:r>
          </a:p>
        </p:txBody>
      </p:sp>
      <p:grpSp>
        <p:nvGrpSpPr>
          <p:cNvPr id="2" name="Group 7"/>
          <p:cNvGrpSpPr>
            <a:grpSpLocks/>
          </p:cNvGrpSpPr>
          <p:nvPr/>
        </p:nvGrpSpPr>
        <p:grpSpPr bwMode="auto">
          <a:xfrm>
            <a:off x="228600" y="744538"/>
            <a:ext cx="8345488" cy="3830637"/>
            <a:chOff x="144" y="469"/>
            <a:chExt cx="5257" cy="2413"/>
          </a:xfrm>
        </p:grpSpPr>
        <p:pic>
          <p:nvPicPr>
            <p:cNvPr id="997380" name="Picture 4"/>
            <p:cNvPicPr>
              <a:picLocks noChangeAspect="1" noChangeArrowheads="1"/>
            </p:cNvPicPr>
            <p:nvPr/>
          </p:nvPicPr>
          <p:blipFill>
            <a:blip r:embed="rId3" cstate="print"/>
            <a:srcRect/>
            <a:stretch>
              <a:fillRect/>
            </a:stretch>
          </p:blipFill>
          <p:spPr bwMode="auto">
            <a:xfrm>
              <a:off x="161" y="469"/>
              <a:ext cx="5223" cy="971"/>
            </a:xfrm>
            <a:prstGeom prst="rect">
              <a:avLst/>
            </a:prstGeom>
            <a:noFill/>
            <a:ln w="76200" algn="ctr">
              <a:noFill/>
              <a:miter lim="800000"/>
              <a:headEnd/>
              <a:tailEnd/>
            </a:ln>
            <a:effectLst/>
          </p:spPr>
        </p:pic>
        <p:pic>
          <p:nvPicPr>
            <p:cNvPr id="997382" name="Picture 6"/>
            <p:cNvPicPr>
              <a:picLocks noChangeAspect="1" noChangeArrowheads="1"/>
            </p:cNvPicPr>
            <p:nvPr/>
          </p:nvPicPr>
          <p:blipFill>
            <a:blip r:embed="rId4" cstate="print"/>
            <a:srcRect/>
            <a:stretch>
              <a:fillRect/>
            </a:stretch>
          </p:blipFill>
          <p:spPr bwMode="auto">
            <a:xfrm>
              <a:off x="144" y="1392"/>
              <a:ext cx="5257" cy="1490"/>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0B21CB87-FA59-4AE1-A539-D809F5834B19}" type="slidenum">
              <a:rPr lang="en-US" altLang="ko-KR"/>
              <a:pPr/>
              <a:t>119</a:t>
            </a:fld>
            <a:endParaRPr lang="en-US" altLang="ko-KR"/>
          </a:p>
        </p:txBody>
      </p:sp>
      <p:sp>
        <p:nvSpPr>
          <p:cNvPr id="936962" name="Line 2"/>
          <p:cNvSpPr>
            <a:spLocks noChangeShapeType="1"/>
          </p:cNvSpPr>
          <p:nvPr/>
        </p:nvSpPr>
        <p:spPr bwMode="auto">
          <a:xfrm>
            <a:off x="455613" y="2895600"/>
            <a:ext cx="8153400" cy="0"/>
          </a:xfrm>
          <a:prstGeom prst="line">
            <a:avLst/>
          </a:prstGeom>
          <a:noFill/>
          <a:ln w="76200">
            <a:solidFill>
              <a:srgbClr val="009900"/>
            </a:solidFill>
            <a:round/>
            <a:headEnd/>
            <a:tailEnd/>
          </a:ln>
          <a:effectLst/>
        </p:spPr>
        <p:txBody>
          <a:bodyPr/>
          <a:lstStyle/>
          <a:p>
            <a:endParaRPr lang="ko-KR" altLang="en-US"/>
          </a:p>
        </p:txBody>
      </p:sp>
      <p:sp>
        <p:nvSpPr>
          <p:cNvPr id="936963" name="Line 3"/>
          <p:cNvSpPr>
            <a:spLocks noChangeShapeType="1"/>
          </p:cNvSpPr>
          <p:nvPr/>
        </p:nvSpPr>
        <p:spPr bwMode="auto">
          <a:xfrm>
            <a:off x="457200" y="3505200"/>
            <a:ext cx="8153400" cy="0"/>
          </a:xfrm>
          <a:prstGeom prst="line">
            <a:avLst/>
          </a:prstGeom>
          <a:noFill/>
          <a:ln w="76200">
            <a:solidFill>
              <a:srgbClr val="009900"/>
            </a:solidFill>
            <a:round/>
            <a:headEnd/>
            <a:tailEnd/>
          </a:ln>
          <a:effectLst/>
        </p:spPr>
        <p:txBody>
          <a:bodyPr/>
          <a:lstStyle/>
          <a:p>
            <a:endParaRPr lang="ko-KR" altLang="en-US"/>
          </a:p>
        </p:txBody>
      </p:sp>
      <p:sp>
        <p:nvSpPr>
          <p:cNvPr id="936964" name="Rectangle 4"/>
          <p:cNvSpPr>
            <a:spLocks noChangeArrowheads="1"/>
          </p:cNvSpPr>
          <p:nvPr/>
        </p:nvSpPr>
        <p:spPr bwMode="auto">
          <a:xfrm>
            <a:off x="493713" y="29876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The efficiency of the selection sort is O(</a:t>
            </a:r>
            <a:r>
              <a:rPr lang="en-US" altLang="ko-KR" i="1">
                <a:ea typeface="굴림" charset="-127"/>
              </a:rPr>
              <a:t>n</a:t>
            </a:r>
            <a:r>
              <a:rPr lang="en-US" altLang="ko-KR" baseline="30000">
                <a:ea typeface="굴림" charset="-127"/>
              </a:rPr>
              <a:t>2</a:t>
            </a:r>
            <a:r>
              <a:rPr lang="en-US" altLang="ko-KR">
                <a:ea typeface="굴림" charset="-127"/>
              </a:rPr>
              <a:t>).</a:t>
            </a:r>
          </a:p>
        </p:txBody>
      </p:sp>
      <p:sp>
        <p:nvSpPr>
          <p:cNvPr id="936965" name="Text Box 5"/>
          <p:cNvSpPr txBox="1">
            <a:spLocks noChangeArrowheads="1"/>
          </p:cNvSpPr>
          <p:nvPr/>
        </p:nvSpPr>
        <p:spPr bwMode="auto">
          <a:xfrm>
            <a:off x="474663" y="2362200"/>
            <a:ext cx="874712"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Accessing Elements in Arrays</a:t>
            </a:r>
            <a:endParaRPr lang="ko-KR" altLang="en-US" dirty="0"/>
          </a:p>
        </p:txBody>
      </p:sp>
      <p:sp>
        <p:nvSpPr>
          <p:cNvPr id="3" name="내용 개체 틀 2"/>
          <p:cNvSpPr>
            <a:spLocks noGrp="1"/>
          </p:cNvSpPr>
          <p:nvPr>
            <p:ph idx="1"/>
          </p:nvPr>
        </p:nvSpPr>
        <p:spPr/>
        <p:txBody>
          <a:bodyPr/>
          <a:lstStyle/>
          <a:p>
            <a:r>
              <a:rPr lang="en-US" altLang="ko-KR" dirty="0" smtClean="0"/>
              <a:t>scores[0]</a:t>
            </a:r>
          </a:p>
          <a:p>
            <a:r>
              <a:rPr lang="en-US" altLang="ko-KR" dirty="0" smtClean="0"/>
              <a:t>scores[</a:t>
            </a:r>
            <a:r>
              <a:rPr lang="en-US" altLang="ko-KR" dirty="0" err="1" smtClean="0"/>
              <a:t>i</a:t>
            </a:r>
            <a:r>
              <a:rPr lang="en-US" altLang="ko-KR" dirty="0" smtClean="0"/>
              <a:t>]</a:t>
            </a:r>
          </a:p>
          <a:p>
            <a:endParaRPr lang="en-US" altLang="ko-KR" dirty="0" smtClean="0"/>
          </a:p>
          <a:p>
            <a:r>
              <a:rPr lang="en-US" altLang="ko-KR" dirty="0" smtClean="0"/>
              <a:t>element address = array address</a:t>
            </a:r>
            <a:br>
              <a:rPr lang="en-US" altLang="ko-KR" dirty="0" smtClean="0"/>
            </a:br>
            <a:r>
              <a:rPr lang="en-US" altLang="ko-KR" dirty="0" smtClean="0"/>
              <a:t>		+ (</a:t>
            </a:r>
            <a:r>
              <a:rPr lang="en-US" altLang="ko-KR" dirty="0" err="1" smtClean="0"/>
              <a:t>sizeof</a:t>
            </a:r>
            <a:r>
              <a:rPr lang="en-US" altLang="ko-KR" dirty="0" smtClean="0"/>
              <a:t> (element) * index)</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91F2FC0E-7230-462C-966F-7F55406C03B3}" type="slidenum">
              <a:rPr lang="en-US" altLang="ko-KR" smtClean="0"/>
              <a:pPr/>
              <a:t>12</a:t>
            </a:fld>
            <a:endParaRPr lang="en-US" altLang="ko-K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7E9A4C29-43DA-4197-A01B-06FAAC797AED}" type="slidenum">
              <a:rPr lang="en-US" altLang="ko-KR"/>
              <a:pPr/>
              <a:t>120</a:t>
            </a:fld>
            <a:endParaRPr lang="en-US" altLang="ko-KR"/>
          </a:p>
        </p:txBody>
      </p:sp>
      <p:sp>
        <p:nvSpPr>
          <p:cNvPr id="915458"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8-9</a:t>
            </a:r>
          </a:p>
        </p:txBody>
      </p:sp>
      <p:sp>
        <p:nvSpPr>
          <p:cNvPr id="915459" name="Text Box 3"/>
          <p:cNvSpPr txBox="1">
            <a:spLocks noChangeArrowheads="1"/>
          </p:cNvSpPr>
          <p:nvPr/>
        </p:nvSpPr>
        <p:spPr bwMode="auto">
          <a:xfrm>
            <a:off x="2362200" y="152400"/>
            <a:ext cx="16843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Selection Sort</a:t>
            </a:r>
          </a:p>
        </p:txBody>
      </p:sp>
      <p:grpSp>
        <p:nvGrpSpPr>
          <p:cNvPr id="2" name="Group 7"/>
          <p:cNvGrpSpPr>
            <a:grpSpLocks/>
          </p:cNvGrpSpPr>
          <p:nvPr/>
        </p:nvGrpSpPr>
        <p:grpSpPr bwMode="auto">
          <a:xfrm>
            <a:off x="195263" y="609600"/>
            <a:ext cx="8491537" cy="5724525"/>
            <a:chOff x="123" y="384"/>
            <a:chExt cx="5349" cy="3606"/>
          </a:xfrm>
        </p:grpSpPr>
        <p:pic>
          <p:nvPicPr>
            <p:cNvPr id="915461" name="Picture 5"/>
            <p:cNvPicPr>
              <a:picLocks noChangeAspect="1" noChangeArrowheads="1"/>
            </p:cNvPicPr>
            <p:nvPr/>
          </p:nvPicPr>
          <p:blipFill>
            <a:blip r:embed="rId3" cstate="print"/>
            <a:srcRect/>
            <a:stretch>
              <a:fillRect/>
            </a:stretch>
          </p:blipFill>
          <p:spPr bwMode="auto">
            <a:xfrm>
              <a:off x="123" y="384"/>
              <a:ext cx="5349" cy="2742"/>
            </a:xfrm>
            <a:prstGeom prst="rect">
              <a:avLst/>
            </a:prstGeom>
            <a:noFill/>
            <a:ln w="76200" algn="ctr">
              <a:noFill/>
              <a:miter lim="800000"/>
              <a:headEnd/>
              <a:tailEnd/>
            </a:ln>
            <a:effectLst/>
          </p:spPr>
        </p:pic>
        <p:pic>
          <p:nvPicPr>
            <p:cNvPr id="915462" name="Picture 6"/>
            <p:cNvPicPr>
              <a:picLocks noChangeAspect="1" noChangeArrowheads="1"/>
            </p:cNvPicPr>
            <p:nvPr/>
          </p:nvPicPr>
          <p:blipFill>
            <a:blip r:embed="rId4" cstate="print"/>
            <a:srcRect/>
            <a:stretch>
              <a:fillRect/>
            </a:stretch>
          </p:blipFill>
          <p:spPr bwMode="auto">
            <a:xfrm>
              <a:off x="160" y="3072"/>
              <a:ext cx="5274" cy="918"/>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07A84C40-A106-4552-B797-BE3E7712BD3C}" type="slidenum">
              <a:rPr lang="en-US" altLang="ko-KR"/>
              <a:pPr/>
              <a:t>121</a:t>
            </a:fld>
            <a:endParaRPr lang="en-US" altLang="ko-KR"/>
          </a:p>
        </p:txBody>
      </p:sp>
      <p:sp>
        <p:nvSpPr>
          <p:cNvPr id="960514"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8-9</a:t>
            </a:r>
          </a:p>
        </p:txBody>
      </p:sp>
      <p:sp>
        <p:nvSpPr>
          <p:cNvPr id="960515" name="Text Box 3"/>
          <p:cNvSpPr txBox="1">
            <a:spLocks noChangeArrowheads="1"/>
          </p:cNvSpPr>
          <p:nvPr/>
        </p:nvSpPr>
        <p:spPr bwMode="auto">
          <a:xfrm>
            <a:off x="2362200" y="152400"/>
            <a:ext cx="16843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Selection Sort</a:t>
            </a:r>
          </a:p>
        </p:txBody>
      </p:sp>
      <p:pic>
        <p:nvPicPr>
          <p:cNvPr id="960516" name="Picture 4"/>
          <p:cNvPicPr>
            <a:picLocks noChangeAspect="1" noChangeArrowheads="1"/>
          </p:cNvPicPr>
          <p:nvPr/>
        </p:nvPicPr>
        <p:blipFill>
          <a:blip r:embed="rId3" cstate="print"/>
          <a:srcRect/>
          <a:stretch>
            <a:fillRect/>
          </a:stretch>
        </p:blipFill>
        <p:spPr bwMode="auto">
          <a:xfrm>
            <a:off x="319088" y="660400"/>
            <a:ext cx="8291512" cy="40640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AB8BBCF7-11F7-4C34-AA27-5D459B5F49C8}" type="slidenum">
              <a:rPr lang="en-US" altLang="ko-KR"/>
              <a:pPr/>
              <a:t>122</a:t>
            </a:fld>
            <a:endParaRPr lang="en-US" altLang="ko-KR"/>
          </a:p>
        </p:txBody>
      </p:sp>
      <p:sp>
        <p:nvSpPr>
          <p:cNvPr id="937986" name="Line 2"/>
          <p:cNvSpPr>
            <a:spLocks noChangeShapeType="1"/>
          </p:cNvSpPr>
          <p:nvPr/>
        </p:nvSpPr>
        <p:spPr bwMode="auto">
          <a:xfrm>
            <a:off x="455613" y="2895600"/>
            <a:ext cx="8153400" cy="0"/>
          </a:xfrm>
          <a:prstGeom prst="line">
            <a:avLst/>
          </a:prstGeom>
          <a:noFill/>
          <a:ln w="76200">
            <a:solidFill>
              <a:srgbClr val="009900"/>
            </a:solidFill>
            <a:round/>
            <a:headEnd/>
            <a:tailEnd/>
          </a:ln>
          <a:effectLst/>
        </p:spPr>
        <p:txBody>
          <a:bodyPr/>
          <a:lstStyle/>
          <a:p>
            <a:endParaRPr lang="ko-KR" altLang="en-US"/>
          </a:p>
        </p:txBody>
      </p:sp>
      <p:sp>
        <p:nvSpPr>
          <p:cNvPr id="937987" name="Line 3"/>
          <p:cNvSpPr>
            <a:spLocks noChangeShapeType="1"/>
          </p:cNvSpPr>
          <p:nvPr/>
        </p:nvSpPr>
        <p:spPr bwMode="auto">
          <a:xfrm>
            <a:off x="457200" y="3505200"/>
            <a:ext cx="8153400" cy="0"/>
          </a:xfrm>
          <a:prstGeom prst="line">
            <a:avLst/>
          </a:prstGeom>
          <a:noFill/>
          <a:ln w="76200">
            <a:solidFill>
              <a:srgbClr val="009900"/>
            </a:solidFill>
            <a:round/>
            <a:headEnd/>
            <a:tailEnd/>
          </a:ln>
          <a:effectLst/>
        </p:spPr>
        <p:txBody>
          <a:bodyPr/>
          <a:lstStyle/>
          <a:p>
            <a:endParaRPr lang="ko-KR" altLang="en-US"/>
          </a:p>
        </p:txBody>
      </p:sp>
      <p:sp>
        <p:nvSpPr>
          <p:cNvPr id="937988" name="Rectangle 4"/>
          <p:cNvSpPr>
            <a:spLocks noChangeArrowheads="1"/>
          </p:cNvSpPr>
          <p:nvPr/>
        </p:nvSpPr>
        <p:spPr bwMode="auto">
          <a:xfrm>
            <a:off x="493713" y="29876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The efficiency of the insertion sort is O(</a:t>
            </a:r>
            <a:r>
              <a:rPr lang="en-US" altLang="ko-KR" i="1">
                <a:ea typeface="굴림" charset="-127"/>
              </a:rPr>
              <a:t>n</a:t>
            </a:r>
            <a:r>
              <a:rPr lang="en-US" altLang="ko-KR" baseline="30000">
                <a:ea typeface="굴림" charset="-127"/>
              </a:rPr>
              <a:t>2</a:t>
            </a:r>
            <a:r>
              <a:rPr lang="en-US" altLang="ko-KR">
                <a:ea typeface="굴림" charset="-127"/>
              </a:rPr>
              <a:t>).</a:t>
            </a:r>
          </a:p>
        </p:txBody>
      </p:sp>
      <p:sp>
        <p:nvSpPr>
          <p:cNvPr id="937989" name="Text Box 5"/>
          <p:cNvSpPr txBox="1">
            <a:spLocks noChangeArrowheads="1"/>
          </p:cNvSpPr>
          <p:nvPr/>
        </p:nvSpPr>
        <p:spPr bwMode="auto">
          <a:xfrm>
            <a:off x="474663" y="2362200"/>
            <a:ext cx="874712"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F3810BAB-18C4-487E-942F-ACFB6F1BB19B}" type="slidenum">
              <a:rPr lang="en-US" altLang="ko-KR"/>
              <a:pPr/>
              <a:t>123</a:t>
            </a:fld>
            <a:endParaRPr lang="en-US" altLang="ko-KR"/>
          </a:p>
        </p:txBody>
      </p:sp>
      <p:sp>
        <p:nvSpPr>
          <p:cNvPr id="917506"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8-11</a:t>
            </a:r>
          </a:p>
        </p:txBody>
      </p:sp>
      <p:sp>
        <p:nvSpPr>
          <p:cNvPr id="917507" name="Text Box 3"/>
          <p:cNvSpPr txBox="1">
            <a:spLocks noChangeArrowheads="1"/>
          </p:cNvSpPr>
          <p:nvPr/>
        </p:nvSpPr>
        <p:spPr bwMode="auto">
          <a:xfrm>
            <a:off x="2286000" y="152400"/>
            <a:ext cx="16986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Insertion Sort</a:t>
            </a:r>
          </a:p>
        </p:txBody>
      </p:sp>
      <p:pic>
        <p:nvPicPr>
          <p:cNvPr id="917509" name="Picture 5"/>
          <p:cNvPicPr>
            <a:picLocks noChangeAspect="1" noChangeArrowheads="1"/>
          </p:cNvPicPr>
          <p:nvPr/>
        </p:nvPicPr>
        <p:blipFill>
          <a:blip r:embed="rId3" cstate="print"/>
          <a:srcRect/>
          <a:stretch>
            <a:fillRect/>
          </a:stretch>
        </p:blipFill>
        <p:spPr bwMode="auto">
          <a:xfrm>
            <a:off x="200025" y="601663"/>
            <a:ext cx="8410575" cy="57991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7AF7DE7-D9CF-47D1-9338-68DD18F7CA78}" type="slidenum">
              <a:rPr lang="en-US" altLang="ko-KR"/>
              <a:pPr/>
              <a:t>124</a:t>
            </a:fld>
            <a:endParaRPr lang="en-US" altLang="ko-KR"/>
          </a:p>
        </p:txBody>
      </p:sp>
      <p:sp>
        <p:nvSpPr>
          <p:cNvPr id="96256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8-11</a:t>
            </a:r>
          </a:p>
        </p:txBody>
      </p:sp>
      <p:sp>
        <p:nvSpPr>
          <p:cNvPr id="962563" name="Text Box 3"/>
          <p:cNvSpPr txBox="1">
            <a:spLocks noChangeArrowheads="1"/>
          </p:cNvSpPr>
          <p:nvPr/>
        </p:nvSpPr>
        <p:spPr bwMode="auto">
          <a:xfrm>
            <a:off x="2327275" y="152400"/>
            <a:ext cx="176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Insertion  Sort</a:t>
            </a:r>
          </a:p>
        </p:txBody>
      </p:sp>
      <p:pic>
        <p:nvPicPr>
          <p:cNvPr id="962564" name="Picture 4"/>
          <p:cNvPicPr>
            <a:picLocks noChangeAspect="1" noChangeArrowheads="1"/>
          </p:cNvPicPr>
          <p:nvPr/>
        </p:nvPicPr>
        <p:blipFill>
          <a:blip r:embed="rId3" cstate="print"/>
          <a:srcRect/>
          <a:stretch>
            <a:fillRect/>
          </a:stretch>
        </p:blipFill>
        <p:spPr bwMode="auto">
          <a:xfrm>
            <a:off x="200025" y="666750"/>
            <a:ext cx="8410575" cy="46672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EB51A98A-55A4-49D4-BF48-C1E1551534C1}" type="slidenum">
              <a:rPr lang="en-US" altLang="ko-KR"/>
              <a:pPr/>
              <a:t>125</a:t>
            </a:fld>
            <a:endParaRPr lang="en-US" altLang="ko-KR"/>
          </a:p>
        </p:txBody>
      </p:sp>
      <p:sp>
        <p:nvSpPr>
          <p:cNvPr id="939010" name="Line 2"/>
          <p:cNvSpPr>
            <a:spLocks noChangeShapeType="1"/>
          </p:cNvSpPr>
          <p:nvPr/>
        </p:nvSpPr>
        <p:spPr bwMode="auto">
          <a:xfrm>
            <a:off x="455613" y="2895600"/>
            <a:ext cx="8153400" cy="0"/>
          </a:xfrm>
          <a:prstGeom prst="line">
            <a:avLst/>
          </a:prstGeom>
          <a:noFill/>
          <a:ln w="76200">
            <a:solidFill>
              <a:srgbClr val="009900"/>
            </a:solidFill>
            <a:round/>
            <a:headEnd/>
            <a:tailEnd/>
          </a:ln>
          <a:effectLst/>
        </p:spPr>
        <p:txBody>
          <a:bodyPr/>
          <a:lstStyle/>
          <a:p>
            <a:endParaRPr lang="ko-KR" altLang="en-US"/>
          </a:p>
        </p:txBody>
      </p:sp>
      <p:sp>
        <p:nvSpPr>
          <p:cNvPr id="939011" name="Line 3"/>
          <p:cNvSpPr>
            <a:spLocks noChangeShapeType="1"/>
          </p:cNvSpPr>
          <p:nvPr/>
        </p:nvSpPr>
        <p:spPr bwMode="auto">
          <a:xfrm>
            <a:off x="457200" y="3505200"/>
            <a:ext cx="8153400" cy="0"/>
          </a:xfrm>
          <a:prstGeom prst="line">
            <a:avLst/>
          </a:prstGeom>
          <a:noFill/>
          <a:ln w="76200">
            <a:solidFill>
              <a:srgbClr val="009900"/>
            </a:solidFill>
            <a:round/>
            <a:headEnd/>
            <a:tailEnd/>
          </a:ln>
          <a:effectLst/>
        </p:spPr>
        <p:txBody>
          <a:bodyPr/>
          <a:lstStyle/>
          <a:p>
            <a:endParaRPr lang="ko-KR" altLang="en-US"/>
          </a:p>
        </p:txBody>
      </p:sp>
      <p:sp>
        <p:nvSpPr>
          <p:cNvPr id="939012" name="Rectangle 4"/>
          <p:cNvSpPr>
            <a:spLocks noChangeArrowheads="1"/>
          </p:cNvSpPr>
          <p:nvPr/>
        </p:nvSpPr>
        <p:spPr bwMode="auto">
          <a:xfrm>
            <a:off x="493713" y="29876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The efficiency of the sequential search is O(</a:t>
            </a:r>
            <a:r>
              <a:rPr lang="en-US" altLang="ko-KR" i="1">
                <a:ea typeface="굴림" charset="-127"/>
              </a:rPr>
              <a:t>n</a:t>
            </a:r>
            <a:r>
              <a:rPr lang="en-US" altLang="ko-KR">
                <a:ea typeface="굴림" charset="-127"/>
              </a:rPr>
              <a:t>).</a:t>
            </a:r>
          </a:p>
        </p:txBody>
      </p:sp>
      <p:sp>
        <p:nvSpPr>
          <p:cNvPr id="939013" name="Text Box 5"/>
          <p:cNvSpPr txBox="1">
            <a:spLocks noChangeArrowheads="1"/>
          </p:cNvSpPr>
          <p:nvPr/>
        </p:nvSpPr>
        <p:spPr bwMode="auto">
          <a:xfrm>
            <a:off x="474663" y="2362200"/>
            <a:ext cx="874712"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CE35AFF0-8562-4C4A-9B87-9E87C0F68A6C}" type="slidenum">
              <a:rPr lang="en-US" altLang="ko-KR"/>
              <a:pPr/>
              <a:t>126</a:t>
            </a:fld>
            <a:endParaRPr lang="en-US" altLang="ko-KR"/>
          </a:p>
        </p:txBody>
      </p:sp>
      <p:sp>
        <p:nvSpPr>
          <p:cNvPr id="99840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8-13</a:t>
            </a:r>
          </a:p>
        </p:txBody>
      </p:sp>
      <p:sp>
        <p:nvSpPr>
          <p:cNvPr id="998403" name="Text Box 3"/>
          <p:cNvSpPr txBox="1">
            <a:spLocks noChangeArrowheads="1"/>
          </p:cNvSpPr>
          <p:nvPr/>
        </p:nvSpPr>
        <p:spPr bwMode="auto">
          <a:xfrm>
            <a:off x="2286000" y="152400"/>
            <a:ext cx="21367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Sequential Search</a:t>
            </a:r>
          </a:p>
        </p:txBody>
      </p:sp>
      <p:pic>
        <p:nvPicPr>
          <p:cNvPr id="998404" name="Picture 4"/>
          <p:cNvPicPr>
            <a:picLocks noChangeAspect="1" noChangeArrowheads="1"/>
          </p:cNvPicPr>
          <p:nvPr/>
        </p:nvPicPr>
        <p:blipFill>
          <a:blip r:embed="rId3" cstate="print"/>
          <a:srcRect/>
          <a:stretch>
            <a:fillRect/>
          </a:stretch>
        </p:blipFill>
        <p:spPr bwMode="auto">
          <a:xfrm>
            <a:off x="200025" y="573088"/>
            <a:ext cx="8410575" cy="55229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75482DFF-6736-40D9-B54F-FC5905DBD0D1}" type="slidenum">
              <a:rPr lang="en-US" altLang="ko-KR"/>
              <a:pPr/>
              <a:t>127</a:t>
            </a:fld>
            <a:endParaRPr lang="en-US" altLang="ko-KR"/>
          </a:p>
        </p:txBody>
      </p:sp>
      <p:sp>
        <p:nvSpPr>
          <p:cNvPr id="1000450"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8-13</a:t>
            </a:r>
          </a:p>
        </p:txBody>
      </p:sp>
      <p:sp>
        <p:nvSpPr>
          <p:cNvPr id="1000451" name="Text Box 3"/>
          <p:cNvSpPr txBox="1">
            <a:spLocks noChangeArrowheads="1"/>
          </p:cNvSpPr>
          <p:nvPr/>
        </p:nvSpPr>
        <p:spPr bwMode="auto">
          <a:xfrm>
            <a:off x="2286000" y="152400"/>
            <a:ext cx="21367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Sequential Search</a:t>
            </a:r>
          </a:p>
        </p:txBody>
      </p:sp>
      <p:pic>
        <p:nvPicPr>
          <p:cNvPr id="1000452" name="Picture 4"/>
          <p:cNvPicPr>
            <a:picLocks noChangeAspect="1" noChangeArrowheads="1"/>
          </p:cNvPicPr>
          <p:nvPr/>
        </p:nvPicPr>
        <p:blipFill>
          <a:blip r:embed="rId3" cstate="print"/>
          <a:srcRect/>
          <a:stretch>
            <a:fillRect/>
          </a:stretch>
        </p:blipFill>
        <p:spPr bwMode="auto">
          <a:xfrm>
            <a:off x="146050" y="609600"/>
            <a:ext cx="8464550" cy="29686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56546A0B-01D8-45D7-BD8B-EE64DA30FAD5}" type="slidenum">
              <a:rPr lang="en-US" altLang="ko-KR"/>
              <a:pPr/>
              <a:t>128</a:t>
            </a:fld>
            <a:endParaRPr lang="en-US" altLang="ko-KR"/>
          </a:p>
        </p:txBody>
      </p:sp>
      <p:sp>
        <p:nvSpPr>
          <p:cNvPr id="940034" name="Line 2"/>
          <p:cNvSpPr>
            <a:spLocks noChangeShapeType="1"/>
          </p:cNvSpPr>
          <p:nvPr/>
        </p:nvSpPr>
        <p:spPr bwMode="auto">
          <a:xfrm>
            <a:off x="455613" y="2895600"/>
            <a:ext cx="8153400" cy="0"/>
          </a:xfrm>
          <a:prstGeom prst="line">
            <a:avLst/>
          </a:prstGeom>
          <a:noFill/>
          <a:ln w="76200">
            <a:solidFill>
              <a:srgbClr val="009900"/>
            </a:solidFill>
            <a:round/>
            <a:headEnd/>
            <a:tailEnd/>
          </a:ln>
          <a:effectLst/>
        </p:spPr>
        <p:txBody>
          <a:bodyPr/>
          <a:lstStyle/>
          <a:p>
            <a:endParaRPr lang="ko-KR" altLang="en-US"/>
          </a:p>
        </p:txBody>
      </p:sp>
      <p:sp>
        <p:nvSpPr>
          <p:cNvPr id="940035" name="Line 3"/>
          <p:cNvSpPr>
            <a:spLocks noChangeShapeType="1"/>
          </p:cNvSpPr>
          <p:nvPr/>
        </p:nvSpPr>
        <p:spPr bwMode="auto">
          <a:xfrm>
            <a:off x="457200" y="3505200"/>
            <a:ext cx="8153400" cy="0"/>
          </a:xfrm>
          <a:prstGeom prst="line">
            <a:avLst/>
          </a:prstGeom>
          <a:noFill/>
          <a:ln w="76200">
            <a:solidFill>
              <a:srgbClr val="009900"/>
            </a:solidFill>
            <a:round/>
            <a:headEnd/>
            <a:tailEnd/>
          </a:ln>
          <a:effectLst/>
        </p:spPr>
        <p:txBody>
          <a:bodyPr/>
          <a:lstStyle/>
          <a:p>
            <a:endParaRPr lang="ko-KR" altLang="en-US"/>
          </a:p>
        </p:txBody>
      </p:sp>
      <p:sp>
        <p:nvSpPr>
          <p:cNvPr id="940036" name="Rectangle 4"/>
          <p:cNvSpPr>
            <a:spLocks noChangeArrowheads="1"/>
          </p:cNvSpPr>
          <p:nvPr/>
        </p:nvSpPr>
        <p:spPr bwMode="auto">
          <a:xfrm>
            <a:off x="493713" y="29876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The efficiency of the binary search is O(log</a:t>
            </a:r>
            <a:r>
              <a:rPr lang="en-US" altLang="ko-KR" i="1">
                <a:ea typeface="굴림" charset="-127"/>
              </a:rPr>
              <a:t>n</a:t>
            </a:r>
            <a:r>
              <a:rPr lang="en-US" altLang="ko-KR">
                <a:ea typeface="굴림" charset="-127"/>
              </a:rPr>
              <a:t>).</a:t>
            </a:r>
          </a:p>
        </p:txBody>
      </p:sp>
      <p:sp>
        <p:nvSpPr>
          <p:cNvPr id="940037" name="Text Box 5"/>
          <p:cNvSpPr txBox="1">
            <a:spLocks noChangeArrowheads="1"/>
          </p:cNvSpPr>
          <p:nvPr/>
        </p:nvSpPr>
        <p:spPr bwMode="auto">
          <a:xfrm>
            <a:off x="474663" y="2362200"/>
            <a:ext cx="874712"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836DA3D8-1714-421F-99CB-C11ED97DC730}" type="slidenum">
              <a:rPr lang="en-US" altLang="ko-KR"/>
              <a:pPr/>
              <a:t>129</a:t>
            </a:fld>
            <a:endParaRPr lang="en-US" altLang="ko-KR"/>
          </a:p>
        </p:txBody>
      </p:sp>
      <p:sp>
        <p:nvSpPr>
          <p:cNvPr id="920578"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8-14</a:t>
            </a:r>
          </a:p>
        </p:txBody>
      </p:sp>
      <p:sp>
        <p:nvSpPr>
          <p:cNvPr id="920579" name="Text Box 3"/>
          <p:cNvSpPr txBox="1">
            <a:spLocks noChangeArrowheads="1"/>
          </p:cNvSpPr>
          <p:nvPr/>
        </p:nvSpPr>
        <p:spPr bwMode="auto">
          <a:xfrm>
            <a:off x="2295525" y="152400"/>
            <a:ext cx="17430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Binary Search</a:t>
            </a:r>
          </a:p>
        </p:txBody>
      </p:sp>
      <p:grpSp>
        <p:nvGrpSpPr>
          <p:cNvPr id="2" name="Group 7"/>
          <p:cNvGrpSpPr>
            <a:grpSpLocks/>
          </p:cNvGrpSpPr>
          <p:nvPr/>
        </p:nvGrpSpPr>
        <p:grpSpPr bwMode="auto">
          <a:xfrm>
            <a:off x="214313" y="457200"/>
            <a:ext cx="8472487" cy="5854700"/>
            <a:chOff x="-441" y="384"/>
            <a:chExt cx="5337" cy="3688"/>
          </a:xfrm>
        </p:grpSpPr>
        <p:pic>
          <p:nvPicPr>
            <p:cNvPr id="920581" name="Picture 5"/>
            <p:cNvPicPr>
              <a:picLocks noChangeAspect="1" noChangeArrowheads="1"/>
            </p:cNvPicPr>
            <p:nvPr/>
          </p:nvPicPr>
          <p:blipFill>
            <a:blip r:embed="rId3" cstate="print"/>
            <a:srcRect/>
            <a:stretch>
              <a:fillRect/>
            </a:stretch>
          </p:blipFill>
          <p:spPr bwMode="auto">
            <a:xfrm>
              <a:off x="-441" y="384"/>
              <a:ext cx="5315" cy="1992"/>
            </a:xfrm>
            <a:prstGeom prst="rect">
              <a:avLst/>
            </a:prstGeom>
            <a:noFill/>
            <a:ln w="76200" algn="ctr">
              <a:noFill/>
              <a:miter lim="800000"/>
              <a:headEnd/>
              <a:tailEnd/>
            </a:ln>
            <a:effectLst/>
          </p:spPr>
        </p:pic>
        <p:pic>
          <p:nvPicPr>
            <p:cNvPr id="920582" name="Picture 6"/>
            <p:cNvPicPr>
              <a:picLocks noChangeAspect="1" noChangeArrowheads="1"/>
            </p:cNvPicPr>
            <p:nvPr/>
          </p:nvPicPr>
          <p:blipFill>
            <a:blip r:embed="rId4" cstate="print"/>
            <a:srcRect/>
            <a:stretch>
              <a:fillRect/>
            </a:stretch>
          </p:blipFill>
          <p:spPr bwMode="auto">
            <a:xfrm>
              <a:off x="-436" y="2352"/>
              <a:ext cx="5332" cy="1720"/>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BEBE50AF-F1A5-41DA-89B7-1D9E67AB124D}" type="slidenum">
              <a:rPr lang="en-US" altLang="ko-KR"/>
              <a:pPr/>
              <a:t>13</a:t>
            </a:fld>
            <a:endParaRPr lang="en-US" altLang="ko-KR"/>
          </a:p>
        </p:txBody>
      </p:sp>
      <p:sp>
        <p:nvSpPr>
          <p:cNvPr id="87040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70403" name="Rectangle 3"/>
          <p:cNvSpPr>
            <a:spLocks noChangeArrowheads="1"/>
          </p:cNvSpPr>
          <p:nvPr/>
        </p:nvSpPr>
        <p:spPr bwMode="auto">
          <a:xfrm>
            <a:off x="152400" y="5791200"/>
            <a:ext cx="37084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8-8</a:t>
            </a:r>
            <a:r>
              <a:rPr lang="en-US" altLang="ko-KR" sz="2000">
                <a:ea typeface="굴림" charset="-127"/>
              </a:rPr>
              <a:t>  Initializing Arrays</a:t>
            </a:r>
          </a:p>
        </p:txBody>
      </p:sp>
      <p:grpSp>
        <p:nvGrpSpPr>
          <p:cNvPr id="870404" name="Group 4"/>
          <p:cNvGrpSpPr>
            <a:grpSpLocks/>
          </p:cNvGrpSpPr>
          <p:nvPr/>
        </p:nvGrpSpPr>
        <p:grpSpPr bwMode="auto">
          <a:xfrm>
            <a:off x="228600" y="252413"/>
            <a:ext cx="8610600" cy="5995987"/>
            <a:chOff x="336" y="159"/>
            <a:chExt cx="5232" cy="3777"/>
          </a:xfrm>
        </p:grpSpPr>
        <p:sp>
          <p:nvSpPr>
            <p:cNvPr id="87040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7040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7040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70409" name="Picture 9"/>
          <p:cNvPicPr>
            <a:picLocks noChangeAspect="1" noChangeArrowheads="1"/>
          </p:cNvPicPr>
          <p:nvPr/>
        </p:nvPicPr>
        <p:blipFill>
          <a:blip r:embed="rId3" cstate="print"/>
          <a:srcRect/>
          <a:stretch>
            <a:fillRect/>
          </a:stretch>
        </p:blipFill>
        <p:spPr bwMode="auto">
          <a:xfrm>
            <a:off x="234950" y="1193800"/>
            <a:ext cx="8528050" cy="36830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AD472E3-688D-407D-813E-DE2785D70A0E}" type="slidenum">
              <a:rPr lang="en-US" altLang="ko-KR"/>
              <a:pPr/>
              <a:t>130</a:t>
            </a:fld>
            <a:endParaRPr lang="en-US" altLang="ko-KR"/>
          </a:p>
        </p:txBody>
      </p:sp>
      <p:sp>
        <p:nvSpPr>
          <p:cNvPr id="999426"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8-14</a:t>
            </a:r>
          </a:p>
        </p:txBody>
      </p:sp>
      <p:sp>
        <p:nvSpPr>
          <p:cNvPr id="999427" name="Text Box 3"/>
          <p:cNvSpPr txBox="1">
            <a:spLocks noChangeArrowheads="1"/>
          </p:cNvSpPr>
          <p:nvPr/>
        </p:nvSpPr>
        <p:spPr bwMode="auto">
          <a:xfrm>
            <a:off x="2295525" y="152400"/>
            <a:ext cx="17430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Binary Search</a:t>
            </a:r>
          </a:p>
        </p:txBody>
      </p:sp>
      <p:pic>
        <p:nvPicPr>
          <p:cNvPr id="999428" name="Picture 4"/>
          <p:cNvPicPr>
            <a:picLocks noChangeAspect="1" noChangeArrowheads="1"/>
          </p:cNvPicPr>
          <p:nvPr/>
        </p:nvPicPr>
        <p:blipFill>
          <a:blip r:embed="rId3" cstate="print"/>
          <a:srcRect/>
          <a:stretch>
            <a:fillRect/>
          </a:stretch>
        </p:blipFill>
        <p:spPr bwMode="auto">
          <a:xfrm>
            <a:off x="228600" y="625475"/>
            <a:ext cx="8491538" cy="59277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F941E332-C712-4160-9493-ED988C58649E}" type="slidenum">
              <a:rPr lang="en-US" altLang="ko-KR"/>
              <a:pPr/>
              <a:t>131</a:t>
            </a:fld>
            <a:endParaRPr lang="en-US" altLang="ko-KR"/>
          </a:p>
        </p:txBody>
      </p:sp>
      <p:grpSp>
        <p:nvGrpSpPr>
          <p:cNvPr id="2" name="Group 5"/>
          <p:cNvGrpSpPr>
            <a:grpSpLocks/>
          </p:cNvGrpSpPr>
          <p:nvPr/>
        </p:nvGrpSpPr>
        <p:grpSpPr bwMode="auto">
          <a:xfrm>
            <a:off x="762000" y="5226050"/>
            <a:ext cx="6553200" cy="412750"/>
            <a:chOff x="480" y="2870"/>
            <a:chExt cx="4128" cy="260"/>
          </a:xfrm>
        </p:grpSpPr>
        <p:sp>
          <p:nvSpPr>
            <p:cNvPr id="931842" name="Text Box 2"/>
            <p:cNvSpPr txBox="1">
              <a:spLocks noChangeArrowheads="1"/>
            </p:cNvSpPr>
            <p:nvPr/>
          </p:nvSpPr>
          <p:spPr bwMode="auto">
            <a:xfrm>
              <a:off x="480" y="2870"/>
              <a:ext cx="800" cy="250"/>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8-4</a:t>
              </a:r>
            </a:p>
          </p:txBody>
        </p:sp>
        <p:sp>
          <p:nvSpPr>
            <p:cNvPr id="931843" name="Text Box 3"/>
            <p:cNvSpPr txBox="1">
              <a:spLocks noChangeArrowheads="1"/>
            </p:cNvSpPr>
            <p:nvPr/>
          </p:nvSpPr>
          <p:spPr bwMode="auto">
            <a:xfrm>
              <a:off x="1335" y="2880"/>
              <a:ext cx="3273" cy="250"/>
            </a:xfrm>
            <a:prstGeom prst="rect">
              <a:avLst/>
            </a:prstGeom>
            <a:noFill/>
            <a:ln w="76200" algn="ctr">
              <a:noFill/>
              <a:miter lim="800000"/>
              <a:headEnd/>
              <a:tailEnd/>
            </a:ln>
            <a:effectLst/>
          </p:spPr>
          <p:txBody>
            <a:bodyPr wrap="none">
              <a:spAutoFit/>
            </a:bodyPr>
            <a:lstStyle/>
            <a:p>
              <a:pPr algn="ctr"/>
              <a:r>
                <a:rPr lang="en-US" altLang="ko-KR" sz="2000">
                  <a:ea typeface="굴림" charset="-127"/>
                </a:rPr>
                <a:t>Comparison of binary and sequential searches</a:t>
              </a:r>
            </a:p>
          </p:txBody>
        </p:sp>
      </p:grpSp>
      <p:pic>
        <p:nvPicPr>
          <p:cNvPr id="931846" name="Picture 6"/>
          <p:cNvPicPr>
            <a:picLocks noChangeAspect="1" noChangeArrowheads="1"/>
          </p:cNvPicPr>
          <p:nvPr/>
        </p:nvPicPr>
        <p:blipFill>
          <a:blip r:embed="rId3" cstate="print"/>
          <a:srcRect/>
          <a:stretch>
            <a:fillRect/>
          </a:stretch>
        </p:blipFill>
        <p:spPr bwMode="auto">
          <a:xfrm>
            <a:off x="311150" y="920750"/>
            <a:ext cx="8528050" cy="44132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Inputting &amp; Assigning Values</a:t>
            </a:r>
            <a:endParaRPr lang="ko-KR" altLang="en-US" dirty="0"/>
          </a:p>
        </p:txBody>
      </p:sp>
      <p:sp>
        <p:nvSpPr>
          <p:cNvPr id="7" name="내용 개체 틀 6"/>
          <p:cNvSpPr>
            <a:spLocks noGrp="1"/>
          </p:cNvSpPr>
          <p:nvPr>
            <p:ph idx="1"/>
          </p:nvPr>
        </p:nvSpPr>
        <p:spPr/>
        <p:txBody>
          <a:bodyPr/>
          <a:lstStyle/>
          <a:p>
            <a:pPr>
              <a:buNone/>
            </a:pPr>
            <a:r>
              <a:rPr lang="en-US" altLang="ko-KR" dirty="0" smtClean="0"/>
              <a:t>for (</a:t>
            </a:r>
            <a:r>
              <a:rPr lang="en-US" altLang="ko-KR" dirty="0" err="1" smtClean="0"/>
              <a:t>i</a:t>
            </a:r>
            <a:r>
              <a:rPr lang="en-US" altLang="ko-KR" dirty="0" smtClean="0"/>
              <a:t> = 0; </a:t>
            </a:r>
            <a:r>
              <a:rPr lang="en-US" altLang="ko-KR" dirty="0" err="1" smtClean="0"/>
              <a:t>i</a:t>
            </a:r>
            <a:r>
              <a:rPr lang="en-US" altLang="ko-KR" dirty="0" smtClean="0"/>
              <a:t> &lt; 9; </a:t>
            </a:r>
            <a:r>
              <a:rPr lang="en-US" altLang="ko-KR" dirty="0" err="1" smtClean="0"/>
              <a:t>i</a:t>
            </a:r>
            <a:r>
              <a:rPr lang="en-US" altLang="ko-KR" dirty="0" smtClean="0"/>
              <a:t>++)</a:t>
            </a:r>
          </a:p>
          <a:p>
            <a:pPr lvl="1">
              <a:buNone/>
            </a:pPr>
            <a:r>
              <a:rPr lang="en-US" altLang="ko-KR" dirty="0" err="1" smtClean="0"/>
              <a:t>scanf</a:t>
            </a:r>
            <a:r>
              <a:rPr lang="en-US" altLang="ko-KR" dirty="0" smtClean="0"/>
              <a:t> (“%</a:t>
            </a:r>
            <a:r>
              <a:rPr lang="en-US" altLang="ko-KR" smtClean="0"/>
              <a:t>d”, </a:t>
            </a:r>
            <a:r>
              <a:rPr lang="en-US" altLang="ko-KR" dirty="0" smtClean="0"/>
              <a:t>&amp;scores[</a:t>
            </a:r>
            <a:r>
              <a:rPr lang="en-US" altLang="ko-KR" dirty="0" err="1" smtClean="0"/>
              <a:t>i</a:t>
            </a:r>
            <a:r>
              <a:rPr lang="en-US" altLang="ko-KR" dirty="0" smtClean="0"/>
              <a:t>]);</a:t>
            </a:r>
          </a:p>
          <a:p>
            <a:pPr lvl="1">
              <a:buNone/>
            </a:pPr>
            <a:endParaRPr lang="en-US" altLang="ko-KR" dirty="0" smtClean="0"/>
          </a:p>
          <a:p>
            <a:pPr>
              <a:buNone/>
            </a:pPr>
            <a:r>
              <a:rPr lang="en-US" altLang="ko-KR" dirty="0" smtClean="0"/>
              <a:t>scores[4] = 23;</a:t>
            </a:r>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4459EDD4-4555-4933-837D-AC2730DCEDF9}" type="slidenum">
              <a:rPr lang="en-US" altLang="ko-KR" smtClean="0"/>
              <a:pPr/>
              <a:t>14</a:t>
            </a:fld>
            <a:endParaRPr lang="en-US" altLang="ko-K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4B4C3EB4-D22B-46B9-8C26-957346E66B93}" type="slidenum">
              <a:rPr lang="en-US" altLang="ko-KR"/>
              <a:pPr/>
              <a:t>15</a:t>
            </a:fld>
            <a:endParaRPr lang="en-US" altLang="ko-KR"/>
          </a:p>
        </p:txBody>
      </p:sp>
      <p:sp>
        <p:nvSpPr>
          <p:cNvPr id="933890" name="Line 2"/>
          <p:cNvSpPr>
            <a:spLocks noChangeShapeType="1"/>
          </p:cNvSpPr>
          <p:nvPr/>
        </p:nvSpPr>
        <p:spPr bwMode="auto">
          <a:xfrm>
            <a:off x="455613" y="2895600"/>
            <a:ext cx="8153400" cy="0"/>
          </a:xfrm>
          <a:prstGeom prst="line">
            <a:avLst/>
          </a:prstGeom>
          <a:noFill/>
          <a:ln w="76200">
            <a:solidFill>
              <a:srgbClr val="009900"/>
            </a:solidFill>
            <a:round/>
            <a:headEnd/>
            <a:tailEnd/>
          </a:ln>
          <a:effectLst/>
        </p:spPr>
        <p:txBody>
          <a:bodyPr/>
          <a:lstStyle/>
          <a:p>
            <a:endParaRPr lang="ko-KR" altLang="en-US"/>
          </a:p>
        </p:txBody>
      </p:sp>
      <p:sp>
        <p:nvSpPr>
          <p:cNvPr id="933891" name="Line 3"/>
          <p:cNvSpPr>
            <a:spLocks noChangeShapeType="1"/>
          </p:cNvSpPr>
          <p:nvPr/>
        </p:nvSpPr>
        <p:spPr bwMode="auto">
          <a:xfrm>
            <a:off x="457200" y="3505200"/>
            <a:ext cx="8153400" cy="0"/>
          </a:xfrm>
          <a:prstGeom prst="line">
            <a:avLst/>
          </a:prstGeom>
          <a:noFill/>
          <a:ln w="76200">
            <a:solidFill>
              <a:srgbClr val="009900"/>
            </a:solidFill>
            <a:round/>
            <a:headEnd/>
            <a:tailEnd/>
          </a:ln>
          <a:effectLst/>
        </p:spPr>
        <p:txBody>
          <a:bodyPr/>
          <a:lstStyle/>
          <a:p>
            <a:endParaRPr lang="ko-KR" altLang="en-US"/>
          </a:p>
        </p:txBody>
      </p:sp>
      <p:sp>
        <p:nvSpPr>
          <p:cNvPr id="933892" name="Rectangle 4"/>
          <p:cNvSpPr>
            <a:spLocks noChangeArrowheads="1"/>
          </p:cNvSpPr>
          <p:nvPr/>
        </p:nvSpPr>
        <p:spPr bwMode="auto">
          <a:xfrm>
            <a:off x="493713" y="29876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One array cannot be copied to another using assignment.</a:t>
            </a:r>
          </a:p>
        </p:txBody>
      </p:sp>
      <p:sp>
        <p:nvSpPr>
          <p:cNvPr id="933893" name="Text Box 5"/>
          <p:cNvSpPr txBox="1">
            <a:spLocks noChangeArrowheads="1"/>
          </p:cNvSpPr>
          <p:nvPr/>
        </p:nvSpPr>
        <p:spPr bwMode="auto">
          <a:xfrm>
            <a:off x="474663" y="2362200"/>
            <a:ext cx="874712"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23EA03E-F523-437B-808E-2BDBC3C3B8E6}" type="slidenum">
              <a:rPr lang="en-US" altLang="ko-KR"/>
              <a:pPr/>
              <a:t>16</a:t>
            </a:fld>
            <a:endParaRPr lang="en-US" altLang="ko-KR"/>
          </a:p>
        </p:txBody>
      </p:sp>
      <p:sp>
        <p:nvSpPr>
          <p:cNvPr id="907266"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a:t>
            </a:r>
          </a:p>
        </p:txBody>
      </p:sp>
      <p:sp>
        <p:nvSpPr>
          <p:cNvPr id="907267" name="Text Box 3"/>
          <p:cNvSpPr txBox="1">
            <a:spLocks noChangeArrowheads="1"/>
          </p:cNvSpPr>
          <p:nvPr/>
        </p:nvSpPr>
        <p:spPr bwMode="auto">
          <a:xfrm>
            <a:off x="2362200" y="152400"/>
            <a:ext cx="32877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Ten Numbers per Line</a:t>
            </a:r>
          </a:p>
        </p:txBody>
      </p:sp>
      <p:pic>
        <p:nvPicPr>
          <p:cNvPr id="907269" name="Picture 5"/>
          <p:cNvPicPr>
            <a:picLocks noChangeAspect="1" noChangeArrowheads="1"/>
          </p:cNvPicPr>
          <p:nvPr/>
        </p:nvPicPr>
        <p:blipFill>
          <a:blip r:embed="rId3" cstate="print"/>
          <a:srcRect/>
          <a:stretch>
            <a:fillRect/>
          </a:stretch>
        </p:blipFill>
        <p:spPr bwMode="auto">
          <a:xfrm>
            <a:off x="158750" y="546100"/>
            <a:ext cx="8528050" cy="58547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Precedence of Array References</a:t>
            </a:r>
            <a:endParaRPr lang="ko-KR" altLang="en-US" dirty="0"/>
          </a:p>
        </p:txBody>
      </p:sp>
      <p:sp>
        <p:nvSpPr>
          <p:cNvPr id="3" name="내용 개체 틀 2"/>
          <p:cNvSpPr>
            <a:spLocks noGrp="1"/>
          </p:cNvSpPr>
          <p:nvPr>
            <p:ph idx="1"/>
          </p:nvPr>
        </p:nvSpPr>
        <p:spPr/>
        <p:txBody>
          <a:bodyPr/>
          <a:lstStyle/>
          <a:p>
            <a:r>
              <a:rPr lang="en-US" altLang="ko-KR" dirty="0" smtClean="0"/>
              <a:t>numbers[3] = numbers[4] + 15;</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91F2FC0E-7230-462C-966F-7F55406C03B3}" type="slidenum">
              <a:rPr lang="en-US" altLang="ko-KR" smtClean="0"/>
              <a:pPr/>
              <a:t>17</a:t>
            </a:fld>
            <a:endParaRPr lang="en-US" altLang="ko-K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EF87041-9336-40F7-9697-70C511082B3C}" type="slidenum">
              <a:rPr lang="en-US" altLang="ko-KR"/>
              <a:pPr/>
              <a:t>18</a:t>
            </a:fld>
            <a:endParaRPr lang="en-US" altLang="ko-KR"/>
          </a:p>
        </p:txBody>
      </p:sp>
      <p:sp>
        <p:nvSpPr>
          <p:cNvPr id="908290"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8-2</a:t>
            </a:r>
          </a:p>
        </p:txBody>
      </p:sp>
      <p:sp>
        <p:nvSpPr>
          <p:cNvPr id="908291" name="Text Box 3"/>
          <p:cNvSpPr txBox="1">
            <a:spLocks noChangeArrowheads="1"/>
          </p:cNvSpPr>
          <p:nvPr/>
        </p:nvSpPr>
        <p:spPr bwMode="auto">
          <a:xfrm>
            <a:off x="2286000" y="152400"/>
            <a:ext cx="17859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Squares Array</a:t>
            </a:r>
          </a:p>
        </p:txBody>
      </p:sp>
      <p:pic>
        <p:nvPicPr>
          <p:cNvPr id="908293" name="Picture 5"/>
          <p:cNvPicPr>
            <a:picLocks noChangeAspect="1" noChangeArrowheads="1"/>
          </p:cNvPicPr>
          <p:nvPr/>
        </p:nvPicPr>
        <p:blipFill>
          <a:blip r:embed="rId3" cstate="print"/>
          <a:srcRect/>
          <a:stretch>
            <a:fillRect/>
          </a:stretch>
        </p:blipFill>
        <p:spPr bwMode="auto">
          <a:xfrm>
            <a:off x="123825" y="579438"/>
            <a:ext cx="8410575" cy="55165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46D1B75-A0FC-4145-979D-44DF36D9BF2D}" type="slidenum">
              <a:rPr lang="en-US" altLang="ko-KR"/>
              <a:pPr/>
              <a:t>19</a:t>
            </a:fld>
            <a:endParaRPr lang="en-US" altLang="ko-KR"/>
          </a:p>
        </p:txBody>
      </p:sp>
      <p:sp>
        <p:nvSpPr>
          <p:cNvPr id="945154"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8-2</a:t>
            </a:r>
          </a:p>
        </p:txBody>
      </p:sp>
      <p:sp>
        <p:nvSpPr>
          <p:cNvPr id="945155" name="Text Box 3"/>
          <p:cNvSpPr txBox="1">
            <a:spLocks noChangeArrowheads="1"/>
          </p:cNvSpPr>
          <p:nvPr/>
        </p:nvSpPr>
        <p:spPr bwMode="auto">
          <a:xfrm>
            <a:off x="2286000" y="152400"/>
            <a:ext cx="17859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Squares Array</a:t>
            </a:r>
          </a:p>
        </p:txBody>
      </p:sp>
      <p:pic>
        <p:nvPicPr>
          <p:cNvPr id="945156" name="Picture 4"/>
          <p:cNvPicPr>
            <a:picLocks noChangeAspect="1" noChangeArrowheads="1"/>
          </p:cNvPicPr>
          <p:nvPr/>
        </p:nvPicPr>
        <p:blipFill>
          <a:blip r:embed="rId3" cstate="print"/>
          <a:srcRect/>
          <a:stretch>
            <a:fillRect/>
          </a:stretch>
        </p:blipFill>
        <p:spPr bwMode="auto">
          <a:xfrm>
            <a:off x="249238" y="685800"/>
            <a:ext cx="8437562" cy="40401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71014A4E-D1FC-4356-9442-9F4219FFB499}" type="slidenum">
              <a:rPr lang="en-US" altLang="ko-KR"/>
              <a:pPr/>
              <a:t>2</a:t>
            </a:fld>
            <a:endParaRPr lang="en-US" altLang="ko-KR"/>
          </a:p>
        </p:txBody>
      </p:sp>
      <p:sp>
        <p:nvSpPr>
          <p:cNvPr id="85299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52995" name="Rectangle 3"/>
          <p:cNvSpPr>
            <a:spLocks noChangeArrowheads="1"/>
          </p:cNvSpPr>
          <p:nvPr/>
        </p:nvSpPr>
        <p:spPr bwMode="auto">
          <a:xfrm>
            <a:off x="152400" y="5791200"/>
            <a:ext cx="32750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a:t>
            </a:r>
            <a:r>
              <a:rPr lang="en-US" altLang="ko-KR" sz="2000">
                <a:ea typeface="굴림" charset="-127"/>
              </a:rPr>
              <a:t>  Derived Types</a:t>
            </a:r>
          </a:p>
        </p:txBody>
      </p:sp>
      <p:grpSp>
        <p:nvGrpSpPr>
          <p:cNvPr id="852996" name="Group 4"/>
          <p:cNvGrpSpPr>
            <a:grpSpLocks/>
          </p:cNvGrpSpPr>
          <p:nvPr/>
        </p:nvGrpSpPr>
        <p:grpSpPr bwMode="auto">
          <a:xfrm>
            <a:off x="228600" y="252413"/>
            <a:ext cx="8610600" cy="5995987"/>
            <a:chOff x="336" y="159"/>
            <a:chExt cx="5232" cy="3777"/>
          </a:xfrm>
        </p:grpSpPr>
        <p:sp>
          <p:nvSpPr>
            <p:cNvPr id="85299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5299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5299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53000" name="Picture 8"/>
          <p:cNvPicPr>
            <a:picLocks noChangeAspect="1" noChangeArrowheads="1"/>
          </p:cNvPicPr>
          <p:nvPr/>
        </p:nvPicPr>
        <p:blipFill>
          <a:blip r:embed="rId3" cstate="print"/>
          <a:srcRect/>
          <a:stretch>
            <a:fillRect/>
          </a:stretch>
        </p:blipFill>
        <p:spPr bwMode="auto">
          <a:xfrm>
            <a:off x="304800" y="2590800"/>
            <a:ext cx="8474075" cy="19589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ABDBD9E8-B6BD-4A1C-A093-1A6B1F821DFA}" type="slidenum">
              <a:rPr lang="en-US" altLang="ko-KR"/>
              <a:pPr/>
              <a:t>20</a:t>
            </a:fld>
            <a:endParaRPr lang="en-US" altLang="ko-KR"/>
          </a:p>
        </p:txBody>
      </p:sp>
      <p:sp>
        <p:nvSpPr>
          <p:cNvPr id="909314"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8-3</a:t>
            </a:r>
          </a:p>
        </p:txBody>
      </p:sp>
      <p:sp>
        <p:nvSpPr>
          <p:cNvPr id="909315" name="Text Box 3"/>
          <p:cNvSpPr txBox="1">
            <a:spLocks noChangeArrowheads="1"/>
          </p:cNvSpPr>
          <p:nvPr/>
        </p:nvSpPr>
        <p:spPr bwMode="auto">
          <a:xfrm>
            <a:off x="2241550" y="152400"/>
            <a:ext cx="24828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Input Reversed</a:t>
            </a:r>
          </a:p>
        </p:txBody>
      </p:sp>
      <p:pic>
        <p:nvPicPr>
          <p:cNvPr id="909317" name="Picture 5"/>
          <p:cNvPicPr>
            <a:picLocks noChangeAspect="1" noChangeArrowheads="1"/>
          </p:cNvPicPr>
          <p:nvPr/>
        </p:nvPicPr>
        <p:blipFill>
          <a:blip r:embed="rId3" cstate="print"/>
          <a:srcRect/>
          <a:stretch>
            <a:fillRect/>
          </a:stretch>
        </p:blipFill>
        <p:spPr bwMode="auto">
          <a:xfrm>
            <a:off x="146050" y="500063"/>
            <a:ext cx="8464550" cy="58245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F6C00CE5-F011-4369-83E1-263A555F5284}" type="slidenum">
              <a:rPr lang="en-US" altLang="ko-KR"/>
              <a:pPr/>
              <a:t>21</a:t>
            </a:fld>
            <a:endParaRPr lang="en-US" altLang="ko-KR"/>
          </a:p>
        </p:txBody>
      </p:sp>
      <p:sp>
        <p:nvSpPr>
          <p:cNvPr id="947202"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8-2</a:t>
            </a:r>
          </a:p>
        </p:txBody>
      </p:sp>
      <p:sp>
        <p:nvSpPr>
          <p:cNvPr id="947203" name="Text Box 3"/>
          <p:cNvSpPr txBox="1">
            <a:spLocks noChangeArrowheads="1"/>
          </p:cNvSpPr>
          <p:nvPr/>
        </p:nvSpPr>
        <p:spPr bwMode="auto">
          <a:xfrm>
            <a:off x="2236788" y="103188"/>
            <a:ext cx="2944812" cy="457200"/>
          </a:xfrm>
          <a:prstGeom prst="rect">
            <a:avLst/>
          </a:prstGeom>
          <a:noFill/>
          <a:ln w="76200" algn="ctr">
            <a:noFill/>
            <a:miter lim="800000"/>
            <a:headEnd/>
            <a:tailEnd/>
          </a:ln>
          <a:effectLst/>
        </p:spPr>
        <p:txBody>
          <a:bodyPr wrap="none">
            <a:spAutoFit/>
          </a:bodyPr>
          <a:lstStyle/>
          <a:p>
            <a:pPr algn="ctr"/>
            <a:r>
              <a:rPr lang="en-US" altLang="ko-KR">
                <a:ea typeface="굴림" charset="-127"/>
              </a:rPr>
              <a:t>Print Input Reversed</a:t>
            </a:r>
          </a:p>
        </p:txBody>
      </p:sp>
      <p:grpSp>
        <p:nvGrpSpPr>
          <p:cNvPr id="947206" name="Group 6"/>
          <p:cNvGrpSpPr>
            <a:grpSpLocks/>
          </p:cNvGrpSpPr>
          <p:nvPr/>
        </p:nvGrpSpPr>
        <p:grpSpPr bwMode="auto">
          <a:xfrm>
            <a:off x="381000" y="685800"/>
            <a:ext cx="8410575" cy="5638800"/>
            <a:chOff x="144" y="336"/>
            <a:chExt cx="5298" cy="3697"/>
          </a:xfrm>
        </p:grpSpPr>
        <p:pic>
          <p:nvPicPr>
            <p:cNvPr id="947204" name="Picture 4"/>
            <p:cNvPicPr>
              <a:picLocks noChangeAspect="1" noChangeArrowheads="1"/>
            </p:cNvPicPr>
            <p:nvPr/>
          </p:nvPicPr>
          <p:blipFill>
            <a:blip r:embed="rId3" cstate="print"/>
            <a:srcRect/>
            <a:stretch>
              <a:fillRect/>
            </a:stretch>
          </p:blipFill>
          <p:spPr bwMode="auto">
            <a:xfrm>
              <a:off x="165" y="336"/>
              <a:ext cx="5257" cy="2615"/>
            </a:xfrm>
            <a:prstGeom prst="rect">
              <a:avLst/>
            </a:prstGeom>
            <a:noFill/>
            <a:ln w="76200" algn="ctr">
              <a:noFill/>
              <a:miter lim="800000"/>
              <a:headEnd/>
              <a:tailEnd/>
            </a:ln>
            <a:effectLst/>
          </p:spPr>
        </p:pic>
        <p:pic>
          <p:nvPicPr>
            <p:cNvPr id="947205" name="Picture 5"/>
            <p:cNvPicPr>
              <a:picLocks noChangeAspect="1" noChangeArrowheads="1"/>
            </p:cNvPicPr>
            <p:nvPr/>
          </p:nvPicPr>
          <p:blipFill>
            <a:blip r:embed="rId4" cstate="print"/>
            <a:srcRect/>
            <a:stretch>
              <a:fillRect/>
            </a:stretch>
          </p:blipFill>
          <p:spPr bwMode="auto">
            <a:xfrm>
              <a:off x="144" y="2880"/>
              <a:ext cx="5298" cy="1153"/>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D525E257-02B3-48A3-80E9-B7CB84616947}" type="slidenum">
              <a:rPr lang="en-US" altLang="ko-KR"/>
              <a:pPr/>
              <a:t>22</a:t>
            </a:fld>
            <a:endParaRPr lang="en-US" altLang="ko-KR"/>
          </a:p>
        </p:txBody>
      </p:sp>
      <p:sp>
        <p:nvSpPr>
          <p:cNvPr id="948226"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8-2</a:t>
            </a:r>
          </a:p>
        </p:txBody>
      </p:sp>
      <p:sp>
        <p:nvSpPr>
          <p:cNvPr id="948227" name="Text Box 3"/>
          <p:cNvSpPr txBox="1">
            <a:spLocks noChangeArrowheads="1"/>
          </p:cNvSpPr>
          <p:nvPr/>
        </p:nvSpPr>
        <p:spPr bwMode="auto">
          <a:xfrm>
            <a:off x="2312988" y="103188"/>
            <a:ext cx="2944812" cy="457200"/>
          </a:xfrm>
          <a:prstGeom prst="rect">
            <a:avLst/>
          </a:prstGeom>
          <a:noFill/>
          <a:ln w="76200" algn="ctr">
            <a:noFill/>
            <a:miter lim="800000"/>
            <a:headEnd/>
            <a:tailEnd/>
          </a:ln>
          <a:effectLst/>
        </p:spPr>
        <p:txBody>
          <a:bodyPr wrap="none">
            <a:spAutoFit/>
          </a:bodyPr>
          <a:lstStyle/>
          <a:p>
            <a:pPr algn="ctr"/>
            <a:r>
              <a:rPr lang="en-US" altLang="ko-KR">
                <a:ea typeface="굴림" charset="-127"/>
              </a:rPr>
              <a:t>Print Input Reversed</a:t>
            </a:r>
          </a:p>
        </p:txBody>
      </p:sp>
      <p:pic>
        <p:nvPicPr>
          <p:cNvPr id="948228" name="Picture 4"/>
          <p:cNvPicPr>
            <a:picLocks noChangeAspect="1" noChangeArrowheads="1"/>
          </p:cNvPicPr>
          <p:nvPr/>
        </p:nvPicPr>
        <p:blipFill>
          <a:blip r:embed="rId3" cstate="print"/>
          <a:srcRect/>
          <a:stretch>
            <a:fillRect/>
          </a:stretch>
        </p:blipFill>
        <p:spPr bwMode="auto">
          <a:xfrm>
            <a:off x="152400" y="685800"/>
            <a:ext cx="8556625" cy="44577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70F001B8-69B0-4380-BA27-08324BE58573}" type="slidenum">
              <a:rPr lang="en-US" altLang="ko-KR"/>
              <a:pPr/>
              <a:t>23</a:t>
            </a:fld>
            <a:endParaRPr lang="en-US" altLang="ko-KR"/>
          </a:p>
        </p:txBody>
      </p:sp>
      <p:sp>
        <p:nvSpPr>
          <p:cNvPr id="85504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855043" name="Text Box 3"/>
          <p:cNvSpPr txBox="1">
            <a:spLocks noChangeArrowheads="1"/>
          </p:cNvSpPr>
          <p:nvPr/>
        </p:nvSpPr>
        <p:spPr bwMode="auto">
          <a:xfrm>
            <a:off x="228600" y="304800"/>
            <a:ext cx="859472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8-3   Inter-function Communication</a:t>
            </a:r>
          </a:p>
        </p:txBody>
      </p:sp>
      <p:sp>
        <p:nvSpPr>
          <p:cNvPr id="85504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855045" name="Rectangle 5"/>
          <p:cNvSpPr>
            <a:spLocks noChangeArrowheads="1"/>
          </p:cNvSpPr>
          <p:nvPr/>
        </p:nvSpPr>
        <p:spPr bwMode="auto">
          <a:xfrm>
            <a:off x="304800" y="1308100"/>
            <a:ext cx="82296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To process arrays in a large program, we have to be able to pass them to functions. We can pass arrays in two ways: pass individual elements or pass the whole array. In this section we discuss first how to pass individual elements and then how to pass the whole array.</a:t>
            </a:r>
          </a:p>
        </p:txBody>
      </p:sp>
      <p:sp>
        <p:nvSpPr>
          <p:cNvPr id="855046" name="Rectangle 6"/>
          <p:cNvSpPr>
            <a:spLocks noChangeArrowheads="1"/>
          </p:cNvSpPr>
          <p:nvPr/>
        </p:nvSpPr>
        <p:spPr bwMode="auto">
          <a:xfrm>
            <a:off x="304800" y="4816475"/>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Passing Individual Elements</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Passing the Whole Array</a:t>
            </a:r>
            <a:endParaRPr lang="en-US" altLang="ko-KR">
              <a:solidFill>
                <a:schemeClr val="hlink"/>
              </a:solidFill>
              <a:ea typeface="굴림" charset="-127"/>
            </a:endParaRPr>
          </a:p>
        </p:txBody>
      </p:sp>
      <p:sp>
        <p:nvSpPr>
          <p:cNvPr id="855047" name="Text Box 7"/>
          <p:cNvSpPr txBox="1">
            <a:spLocks noChangeArrowheads="1"/>
          </p:cNvSpPr>
          <p:nvPr/>
        </p:nvSpPr>
        <p:spPr bwMode="auto">
          <a:xfrm>
            <a:off x="317500" y="4340225"/>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05D42335-0379-443E-8ED8-85C04C19AD2C}" type="slidenum">
              <a:rPr lang="en-US" altLang="ko-KR"/>
              <a:pPr/>
              <a:t>24</a:t>
            </a:fld>
            <a:endParaRPr lang="en-US" altLang="ko-KR"/>
          </a:p>
        </p:txBody>
      </p:sp>
      <p:sp>
        <p:nvSpPr>
          <p:cNvPr id="87347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73475" name="Rectangle 3"/>
          <p:cNvSpPr>
            <a:spLocks noChangeArrowheads="1"/>
          </p:cNvSpPr>
          <p:nvPr/>
        </p:nvSpPr>
        <p:spPr bwMode="auto">
          <a:xfrm>
            <a:off x="152400" y="5791200"/>
            <a:ext cx="44370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8-11</a:t>
            </a:r>
            <a:r>
              <a:rPr lang="en-US" altLang="ko-KR" sz="2000">
                <a:ea typeface="굴림" charset="-127"/>
              </a:rPr>
              <a:t>  Passing Array Elements</a:t>
            </a:r>
          </a:p>
        </p:txBody>
      </p:sp>
      <p:grpSp>
        <p:nvGrpSpPr>
          <p:cNvPr id="873476" name="Group 4"/>
          <p:cNvGrpSpPr>
            <a:grpSpLocks/>
          </p:cNvGrpSpPr>
          <p:nvPr/>
        </p:nvGrpSpPr>
        <p:grpSpPr bwMode="auto">
          <a:xfrm>
            <a:off x="228600" y="252413"/>
            <a:ext cx="8610600" cy="5995987"/>
            <a:chOff x="336" y="159"/>
            <a:chExt cx="5232" cy="3777"/>
          </a:xfrm>
        </p:grpSpPr>
        <p:sp>
          <p:nvSpPr>
            <p:cNvPr id="87347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7347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7347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73481" name="Picture 9"/>
          <p:cNvPicPr>
            <a:picLocks noChangeAspect="1" noChangeArrowheads="1"/>
          </p:cNvPicPr>
          <p:nvPr/>
        </p:nvPicPr>
        <p:blipFill>
          <a:blip r:embed="rId3" cstate="print"/>
          <a:srcRect/>
          <a:stretch>
            <a:fillRect/>
          </a:stretch>
        </p:blipFill>
        <p:spPr bwMode="auto">
          <a:xfrm>
            <a:off x="285750" y="1419225"/>
            <a:ext cx="8629650" cy="37623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9287E956-9BFB-4E6A-9EFA-13AF40B78CE4}" type="slidenum">
              <a:rPr lang="en-US" altLang="ko-KR"/>
              <a:pPr/>
              <a:t>25</a:t>
            </a:fld>
            <a:endParaRPr lang="en-US" altLang="ko-KR"/>
          </a:p>
        </p:txBody>
      </p:sp>
      <p:sp>
        <p:nvSpPr>
          <p:cNvPr id="94105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941059" name="Rectangle 3"/>
          <p:cNvSpPr>
            <a:spLocks noChangeArrowheads="1"/>
          </p:cNvSpPr>
          <p:nvPr/>
        </p:nvSpPr>
        <p:spPr bwMode="auto">
          <a:xfrm>
            <a:off x="152400" y="5791200"/>
            <a:ext cx="62992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8-12</a:t>
            </a:r>
            <a:r>
              <a:rPr lang="en-US" altLang="ko-KR" sz="2000">
                <a:ea typeface="굴림" charset="-127"/>
              </a:rPr>
              <a:t>  Passing the Address of an Array Element</a:t>
            </a:r>
          </a:p>
        </p:txBody>
      </p:sp>
      <p:grpSp>
        <p:nvGrpSpPr>
          <p:cNvPr id="941060" name="Group 4"/>
          <p:cNvGrpSpPr>
            <a:grpSpLocks/>
          </p:cNvGrpSpPr>
          <p:nvPr/>
        </p:nvGrpSpPr>
        <p:grpSpPr bwMode="auto">
          <a:xfrm>
            <a:off x="228600" y="252413"/>
            <a:ext cx="8610600" cy="5995987"/>
            <a:chOff x="336" y="159"/>
            <a:chExt cx="5232" cy="3777"/>
          </a:xfrm>
        </p:grpSpPr>
        <p:sp>
          <p:nvSpPr>
            <p:cNvPr id="94106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94106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94106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941065" name="Picture 9"/>
          <p:cNvPicPr>
            <a:picLocks noChangeAspect="1" noChangeArrowheads="1"/>
          </p:cNvPicPr>
          <p:nvPr/>
        </p:nvPicPr>
        <p:blipFill>
          <a:blip r:embed="rId3" cstate="print"/>
          <a:srcRect/>
          <a:stretch>
            <a:fillRect/>
          </a:stretch>
        </p:blipFill>
        <p:spPr bwMode="auto">
          <a:xfrm>
            <a:off x="417513" y="1622425"/>
            <a:ext cx="8116887" cy="31781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E77B4B84-3CB4-4648-A5B8-D2A775246283}" type="slidenum">
              <a:rPr lang="en-US" altLang="ko-KR"/>
              <a:pPr/>
              <a:t>26</a:t>
            </a:fld>
            <a:endParaRPr lang="en-US" altLang="ko-KR"/>
          </a:p>
        </p:txBody>
      </p:sp>
      <p:sp>
        <p:nvSpPr>
          <p:cNvPr id="87449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74499" name="Rectangle 3"/>
          <p:cNvSpPr>
            <a:spLocks noChangeArrowheads="1"/>
          </p:cNvSpPr>
          <p:nvPr/>
        </p:nvSpPr>
        <p:spPr bwMode="auto">
          <a:xfrm>
            <a:off x="152400" y="5791200"/>
            <a:ext cx="45434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8-13</a:t>
            </a:r>
            <a:r>
              <a:rPr lang="en-US" altLang="ko-KR" sz="2000">
                <a:ea typeface="굴림" charset="-127"/>
              </a:rPr>
              <a:t>  Passing the Whole Array</a:t>
            </a:r>
          </a:p>
        </p:txBody>
      </p:sp>
      <p:grpSp>
        <p:nvGrpSpPr>
          <p:cNvPr id="874500" name="Group 4"/>
          <p:cNvGrpSpPr>
            <a:grpSpLocks/>
          </p:cNvGrpSpPr>
          <p:nvPr/>
        </p:nvGrpSpPr>
        <p:grpSpPr bwMode="auto">
          <a:xfrm>
            <a:off x="228600" y="252413"/>
            <a:ext cx="8610600" cy="5995987"/>
            <a:chOff x="336" y="159"/>
            <a:chExt cx="5232" cy="3777"/>
          </a:xfrm>
        </p:grpSpPr>
        <p:sp>
          <p:nvSpPr>
            <p:cNvPr id="87450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7450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7450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74504" name="Picture 8"/>
          <p:cNvPicPr>
            <a:picLocks noChangeAspect="1" noChangeArrowheads="1"/>
          </p:cNvPicPr>
          <p:nvPr/>
        </p:nvPicPr>
        <p:blipFill>
          <a:blip r:embed="rId3" cstate="print"/>
          <a:srcRect/>
          <a:stretch>
            <a:fillRect/>
          </a:stretch>
        </p:blipFill>
        <p:spPr bwMode="auto">
          <a:xfrm>
            <a:off x="334963" y="1401763"/>
            <a:ext cx="8428037" cy="39322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AB014C01-66A4-4490-AD72-3A473683E8BC}" type="slidenum">
              <a:rPr lang="en-US" altLang="ko-KR"/>
              <a:pPr/>
              <a:t>27</a:t>
            </a:fld>
            <a:endParaRPr lang="en-US" altLang="ko-KR"/>
          </a:p>
        </p:txBody>
      </p:sp>
      <p:sp>
        <p:nvSpPr>
          <p:cNvPr id="910338"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8-4</a:t>
            </a:r>
          </a:p>
        </p:txBody>
      </p:sp>
      <p:sp>
        <p:nvSpPr>
          <p:cNvPr id="910339" name="Text Box 3"/>
          <p:cNvSpPr txBox="1">
            <a:spLocks noChangeArrowheads="1"/>
          </p:cNvSpPr>
          <p:nvPr/>
        </p:nvSpPr>
        <p:spPr bwMode="auto">
          <a:xfrm>
            <a:off x="2359025" y="152400"/>
            <a:ext cx="29067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Array Average</a:t>
            </a:r>
          </a:p>
        </p:txBody>
      </p:sp>
      <p:pic>
        <p:nvPicPr>
          <p:cNvPr id="910341" name="Picture 5"/>
          <p:cNvPicPr>
            <a:picLocks noChangeAspect="1" noChangeArrowheads="1"/>
          </p:cNvPicPr>
          <p:nvPr/>
        </p:nvPicPr>
        <p:blipFill>
          <a:blip r:embed="rId3" cstate="print"/>
          <a:srcRect/>
          <a:stretch>
            <a:fillRect/>
          </a:stretch>
        </p:blipFill>
        <p:spPr bwMode="auto">
          <a:xfrm>
            <a:off x="222250" y="598488"/>
            <a:ext cx="8464550" cy="57261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91E466ED-9711-4980-9077-0B5731C18E70}" type="slidenum">
              <a:rPr lang="en-US" altLang="ko-KR"/>
              <a:pPr/>
              <a:t>28</a:t>
            </a:fld>
            <a:endParaRPr lang="en-US" altLang="ko-KR"/>
          </a:p>
        </p:txBody>
      </p:sp>
      <p:sp>
        <p:nvSpPr>
          <p:cNvPr id="949250"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8-4</a:t>
            </a:r>
          </a:p>
        </p:txBody>
      </p:sp>
      <p:sp>
        <p:nvSpPr>
          <p:cNvPr id="949251" name="Text Box 3"/>
          <p:cNvSpPr txBox="1">
            <a:spLocks noChangeArrowheads="1"/>
          </p:cNvSpPr>
          <p:nvPr/>
        </p:nvSpPr>
        <p:spPr bwMode="auto">
          <a:xfrm>
            <a:off x="2359025" y="152400"/>
            <a:ext cx="29067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Array Average</a:t>
            </a:r>
          </a:p>
        </p:txBody>
      </p:sp>
      <p:grpSp>
        <p:nvGrpSpPr>
          <p:cNvPr id="949255" name="Group 7"/>
          <p:cNvGrpSpPr>
            <a:grpSpLocks/>
          </p:cNvGrpSpPr>
          <p:nvPr/>
        </p:nvGrpSpPr>
        <p:grpSpPr bwMode="auto">
          <a:xfrm>
            <a:off x="233363" y="708025"/>
            <a:ext cx="8372475" cy="5311775"/>
            <a:chOff x="147" y="446"/>
            <a:chExt cx="5274" cy="3346"/>
          </a:xfrm>
        </p:grpSpPr>
        <p:pic>
          <p:nvPicPr>
            <p:cNvPr id="949252" name="Picture 4"/>
            <p:cNvPicPr>
              <a:picLocks noChangeAspect="1" noChangeArrowheads="1"/>
            </p:cNvPicPr>
            <p:nvPr/>
          </p:nvPicPr>
          <p:blipFill>
            <a:blip r:embed="rId3" cstate="print"/>
            <a:srcRect/>
            <a:stretch>
              <a:fillRect/>
            </a:stretch>
          </p:blipFill>
          <p:spPr bwMode="auto">
            <a:xfrm>
              <a:off x="147" y="831"/>
              <a:ext cx="5274" cy="2961"/>
            </a:xfrm>
            <a:prstGeom prst="rect">
              <a:avLst/>
            </a:prstGeom>
            <a:noFill/>
            <a:ln w="76200" algn="ctr">
              <a:noFill/>
              <a:miter lim="800000"/>
              <a:headEnd/>
              <a:tailEnd/>
            </a:ln>
            <a:effectLst/>
          </p:spPr>
        </p:pic>
        <p:pic>
          <p:nvPicPr>
            <p:cNvPr id="949253" name="Picture 5"/>
            <p:cNvPicPr>
              <a:picLocks noChangeAspect="1" noChangeArrowheads="1"/>
            </p:cNvPicPr>
            <p:nvPr/>
          </p:nvPicPr>
          <p:blipFill>
            <a:blip r:embed="rId4" cstate="print"/>
            <a:srcRect/>
            <a:stretch>
              <a:fillRect/>
            </a:stretch>
          </p:blipFill>
          <p:spPr bwMode="auto">
            <a:xfrm>
              <a:off x="147" y="446"/>
              <a:ext cx="5274" cy="370"/>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4507AF1D-092E-4DF9-A8F1-40A059F70490}" type="slidenum">
              <a:rPr lang="en-US" altLang="ko-KR"/>
              <a:pPr/>
              <a:t>29</a:t>
            </a:fld>
            <a:endParaRPr lang="en-US" altLang="ko-KR"/>
          </a:p>
        </p:txBody>
      </p:sp>
      <p:sp>
        <p:nvSpPr>
          <p:cNvPr id="912386"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8-6</a:t>
            </a:r>
          </a:p>
        </p:txBody>
      </p:sp>
      <p:sp>
        <p:nvSpPr>
          <p:cNvPr id="912387" name="Text Box 3"/>
          <p:cNvSpPr txBox="1">
            <a:spLocks noChangeArrowheads="1"/>
          </p:cNvSpPr>
          <p:nvPr/>
        </p:nvSpPr>
        <p:spPr bwMode="auto">
          <a:xfrm>
            <a:off x="2209800" y="152400"/>
            <a:ext cx="31480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Change Values in an Array</a:t>
            </a:r>
          </a:p>
        </p:txBody>
      </p:sp>
      <p:pic>
        <p:nvPicPr>
          <p:cNvPr id="912389" name="Picture 5"/>
          <p:cNvPicPr>
            <a:picLocks noChangeAspect="1" noChangeArrowheads="1"/>
          </p:cNvPicPr>
          <p:nvPr/>
        </p:nvPicPr>
        <p:blipFill>
          <a:blip r:embed="rId3" cstate="print"/>
          <a:srcRect/>
          <a:stretch>
            <a:fillRect/>
          </a:stretch>
        </p:blipFill>
        <p:spPr bwMode="auto">
          <a:xfrm>
            <a:off x="146050" y="574675"/>
            <a:ext cx="8464550" cy="52165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43E6E28D-E1D9-4D1F-B19E-5DB815B345DC}" type="slidenum">
              <a:rPr lang="en-US" altLang="ko-KR"/>
              <a:pPr/>
              <a:t>3</a:t>
            </a:fld>
            <a:endParaRPr lang="en-US" altLang="ko-KR"/>
          </a:p>
        </p:txBody>
      </p:sp>
      <p:sp>
        <p:nvSpPr>
          <p:cNvPr id="50176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1763" name="Text Box 3"/>
          <p:cNvSpPr txBox="1">
            <a:spLocks noChangeArrowheads="1"/>
          </p:cNvSpPr>
          <p:nvPr/>
        </p:nvSpPr>
        <p:spPr bwMode="auto">
          <a:xfrm>
            <a:off x="228600" y="304800"/>
            <a:ext cx="3656013"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8-1   Concepts</a:t>
            </a:r>
          </a:p>
        </p:txBody>
      </p:sp>
      <p:sp>
        <p:nvSpPr>
          <p:cNvPr id="50176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1765" name="Rectangle 5"/>
          <p:cNvSpPr>
            <a:spLocks noChangeArrowheads="1"/>
          </p:cNvSpPr>
          <p:nvPr/>
        </p:nvSpPr>
        <p:spPr bwMode="auto">
          <a:xfrm>
            <a:off x="304800" y="1524000"/>
            <a:ext cx="8229600" cy="4789488"/>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Imagine we have a problem that requires us to read, process, and print a large number of  integers. We must also keep the integers in memory for the duration of the program.</a:t>
            </a:r>
          </a:p>
          <a:p>
            <a:pPr algn="l" eaLnBrk="1" hangingPunct="1"/>
            <a:r>
              <a:rPr lang="en-US" altLang="ko-KR" sz="2800" i="1" dirty="0">
                <a:effectLst>
                  <a:outerShdw blurRad="38100" dist="38100" dir="2700000" algn="tl">
                    <a:srgbClr val="C0C0C0"/>
                  </a:outerShdw>
                </a:effectLst>
                <a:ea typeface="굴림" charset="-127"/>
              </a:rPr>
              <a:t>    To process large amounts of data we need a powerful data structure, the array. An array is a collection of elements of the same data type.</a:t>
            </a:r>
          </a:p>
          <a:p>
            <a:pPr algn="l" eaLnBrk="1" hangingPunct="1"/>
            <a:r>
              <a:rPr lang="en-US" altLang="ko-KR" sz="2800" i="1" dirty="0">
                <a:effectLst>
                  <a:outerShdw blurRad="38100" dist="38100" dir="2700000" algn="tl">
                    <a:srgbClr val="C0C0C0"/>
                  </a:outerShdw>
                </a:effectLst>
                <a:ea typeface="굴림" charset="-127"/>
              </a:rPr>
              <a:t>    Since an array is a sequenced collection, we can refer to the elements in the array as the first element, the second element, and so forth until we get to the last element.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5F5FDA1F-1DCF-4D4D-B801-C320882D0998}" type="slidenum">
              <a:rPr lang="en-US" altLang="ko-KR"/>
              <a:pPr/>
              <a:t>30</a:t>
            </a:fld>
            <a:endParaRPr lang="en-US" altLang="ko-KR"/>
          </a:p>
        </p:txBody>
      </p:sp>
      <p:sp>
        <p:nvSpPr>
          <p:cNvPr id="953346"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8-6</a:t>
            </a:r>
          </a:p>
        </p:txBody>
      </p:sp>
      <p:sp>
        <p:nvSpPr>
          <p:cNvPr id="953347" name="Text Box 3"/>
          <p:cNvSpPr txBox="1">
            <a:spLocks noChangeArrowheads="1"/>
          </p:cNvSpPr>
          <p:nvPr/>
        </p:nvSpPr>
        <p:spPr bwMode="auto">
          <a:xfrm>
            <a:off x="2209800" y="152400"/>
            <a:ext cx="31480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Change Values in an Array</a:t>
            </a:r>
          </a:p>
        </p:txBody>
      </p:sp>
      <p:grpSp>
        <p:nvGrpSpPr>
          <p:cNvPr id="953350" name="Group 6"/>
          <p:cNvGrpSpPr>
            <a:grpSpLocks/>
          </p:cNvGrpSpPr>
          <p:nvPr/>
        </p:nvGrpSpPr>
        <p:grpSpPr bwMode="auto">
          <a:xfrm>
            <a:off x="152400" y="738188"/>
            <a:ext cx="8437563" cy="5586412"/>
            <a:chOff x="96" y="465"/>
            <a:chExt cx="5315" cy="3519"/>
          </a:xfrm>
        </p:grpSpPr>
        <p:pic>
          <p:nvPicPr>
            <p:cNvPr id="953348" name="Picture 4"/>
            <p:cNvPicPr>
              <a:picLocks noChangeAspect="1" noChangeArrowheads="1"/>
            </p:cNvPicPr>
            <p:nvPr/>
          </p:nvPicPr>
          <p:blipFill>
            <a:blip r:embed="rId3" cstate="print"/>
            <a:srcRect/>
            <a:stretch>
              <a:fillRect/>
            </a:stretch>
          </p:blipFill>
          <p:spPr bwMode="auto">
            <a:xfrm>
              <a:off x="136" y="465"/>
              <a:ext cx="5240" cy="783"/>
            </a:xfrm>
            <a:prstGeom prst="rect">
              <a:avLst/>
            </a:prstGeom>
            <a:noFill/>
            <a:ln w="76200" algn="ctr">
              <a:noFill/>
              <a:miter lim="800000"/>
              <a:headEnd/>
              <a:tailEnd/>
            </a:ln>
            <a:effectLst/>
          </p:spPr>
        </p:pic>
        <p:pic>
          <p:nvPicPr>
            <p:cNvPr id="953349" name="Picture 5"/>
            <p:cNvPicPr>
              <a:picLocks noChangeAspect="1" noChangeArrowheads="1"/>
            </p:cNvPicPr>
            <p:nvPr/>
          </p:nvPicPr>
          <p:blipFill>
            <a:blip r:embed="rId4" cstate="print"/>
            <a:srcRect/>
            <a:stretch>
              <a:fillRect/>
            </a:stretch>
          </p:blipFill>
          <p:spPr bwMode="auto">
            <a:xfrm>
              <a:off x="96" y="1251"/>
              <a:ext cx="5315" cy="2733"/>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Passing an Array as a Constant</a:t>
            </a:r>
            <a:endParaRPr lang="ko-KR" altLang="en-US" dirty="0"/>
          </a:p>
        </p:txBody>
      </p:sp>
      <p:sp>
        <p:nvSpPr>
          <p:cNvPr id="3" name="내용 개체 틀 2"/>
          <p:cNvSpPr>
            <a:spLocks noGrp="1"/>
          </p:cNvSpPr>
          <p:nvPr>
            <p:ph idx="1"/>
          </p:nvPr>
        </p:nvSpPr>
        <p:spPr/>
        <p:txBody>
          <a:bodyPr/>
          <a:lstStyle/>
          <a:p>
            <a:r>
              <a:rPr lang="en-US" altLang="ko-KR" dirty="0" smtClean="0"/>
              <a:t>double average (const </a:t>
            </a:r>
            <a:r>
              <a:rPr lang="en-US" altLang="ko-KR" dirty="0" err="1" smtClean="0"/>
              <a:t>int</a:t>
            </a:r>
            <a:r>
              <a:rPr lang="en-US" altLang="ko-KR" dirty="0" smtClean="0"/>
              <a:t> </a:t>
            </a:r>
            <a:r>
              <a:rPr lang="en-US" altLang="ko-KR" dirty="0" err="1" smtClean="0"/>
              <a:t>ary</a:t>
            </a:r>
            <a:r>
              <a:rPr lang="en-US" altLang="ko-KR" dirty="0" smtClean="0"/>
              <a:t>[], </a:t>
            </a:r>
            <a:r>
              <a:rPr lang="en-US" altLang="ko-KR" dirty="0" err="1" smtClean="0"/>
              <a:t>int</a:t>
            </a:r>
            <a:r>
              <a:rPr lang="en-US" altLang="ko-KR" dirty="0" smtClean="0"/>
              <a:t> size);</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91F2FC0E-7230-462C-966F-7F55406C03B3}" type="slidenum">
              <a:rPr lang="en-US" altLang="ko-KR" smtClean="0"/>
              <a:pPr/>
              <a:t>31</a:t>
            </a:fld>
            <a:endParaRPr lang="en-US" altLang="ko-K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74836107-F8E7-4EF5-B41D-BADBE3B103D5}" type="slidenum">
              <a:rPr lang="en-US" altLang="ko-KR"/>
              <a:pPr/>
              <a:t>32</a:t>
            </a:fld>
            <a:endParaRPr lang="en-US" altLang="ko-KR"/>
          </a:p>
        </p:txBody>
      </p:sp>
      <p:sp>
        <p:nvSpPr>
          <p:cNvPr id="856066"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856067" name="Text Box 3"/>
          <p:cNvSpPr txBox="1">
            <a:spLocks noChangeArrowheads="1"/>
          </p:cNvSpPr>
          <p:nvPr/>
        </p:nvSpPr>
        <p:spPr bwMode="auto">
          <a:xfrm>
            <a:off x="228600" y="304800"/>
            <a:ext cx="5859463"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8-4   Array Applications</a:t>
            </a:r>
          </a:p>
        </p:txBody>
      </p:sp>
      <p:sp>
        <p:nvSpPr>
          <p:cNvPr id="856068"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856069" name="Rectangle 5"/>
          <p:cNvSpPr>
            <a:spLocks noChangeArrowheads="1"/>
          </p:cNvSpPr>
          <p:nvPr/>
        </p:nvSpPr>
        <p:spPr bwMode="auto">
          <a:xfrm>
            <a:off x="304800" y="1524000"/>
            <a:ext cx="8229600" cy="1373188"/>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In this section we study two array applications: frequency arrays with their graphical representations and random number permutations.</a:t>
            </a:r>
          </a:p>
        </p:txBody>
      </p:sp>
      <p:sp>
        <p:nvSpPr>
          <p:cNvPr id="856070" name="Rectangle 6"/>
          <p:cNvSpPr>
            <a:spLocks noChangeArrowheads="1"/>
          </p:cNvSpPr>
          <p:nvPr/>
        </p:nvSpPr>
        <p:spPr bwMode="auto">
          <a:xfrm>
            <a:off x="304800" y="4438650"/>
            <a:ext cx="5715000" cy="1187450"/>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Frequency Arrays</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Histograms</a:t>
            </a:r>
          </a:p>
          <a:p>
            <a:pPr algn="l">
              <a:buClr>
                <a:schemeClr val="folHlink"/>
              </a:buClr>
              <a:buSzPct val="117000"/>
              <a:buFont typeface="Wingdings" pitchFamily="2" charset="2"/>
              <a:buNone/>
            </a:pPr>
            <a:r>
              <a:rPr lang="en-US" altLang="ko-KR">
                <a:solidFill>
                  <a:schemeClr val="hlink"/>
                </a:solidFill>
                <a:ea typeface="굴림" charset="-127"/>
              </a:rPr>
              <a:t>Random Number Permutations</a:t>
            </a:r>
          </a:p>
        </p:txBody>
      </p:sp>
      <p:sp>
        <p:nvSpPr>
          <p:cNvPr id="856071" name="Text Box 7"/>
          <p:cNvSpPr txBox="1">
            <a:spLocks noChangeArrowheads="1"/>
          </p:cNvSpPr>
          <p:nvPr/>
        </p:nvSpPr>
        <p:spPr bwMode="auto">
          <a:xfrm>
            <a:off x="317500" y="39624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A8D6A185-DF07-4EE4-9677-DAF03202CFC6}" type="slidenum">
              <a:rPr lang="en-US" altLang="ko-KR"/>
              <a:pPr/>
              <a:t>33</a:t>
            </a:fld>
            <a:endParaRPr lang="en-US" altLang="ko-KR"/>
          </a:p>
        </p:txBody>
      </p:sp>
      <p:sp>
        <p:nvSpPr>
          <p:cNvPr id="94208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942083" name="Rectangle 3"/>
          <p:cNvSpPr>
            <a:spLocks noChangeArrowheads="1"/>
          </p:cNvSpPr>
          <p:nvPr/>
        </p:nvSpPr>
        <p:spPr bwMode="auto">
          <a:xfrm>
            <a:off x="152400" y="5791200"/>
            <a:ext cx="37131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8-14</a:t>
            </a:r>
            <a:r>
              <a:rPr lang="en-US" altLang="ko-KR" sz="2000">
                <a:ea typeface="굴림" charset="-127"/>
              </a:rPr>
              <a:t>  Frequency Array</a:t>
            </a:r>
          </a:p>
        </p:txBody>
      </p:sp>
      <p:grpSp>
        <p:nvGrpSpPr>
          <p:cNvPr id="2" name="Group 4"/>
          <p:cNvGrpSpPr>
            <a:grpSpLocks/>
          </p:cNvGrpSpPr>
          <p:nvPr/>
        </p:nvGrpSpPr>
        <p:grpSpPr bwMode="auto">
          <a:xfrm>
            <a:off x="228600" y="252413"/>
            <a:ext cx="8610600" cy="5995987"/>
            <a:chOff x="336" y="159"/>
            <a:chExt cx="5232" cy="3777"/>
          </a:xfrm>
        </p:grpSpPr>
        <p:sp>
          <p:nvSpPr>
            <p:cNvPr id="94208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94208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94208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942088" name="Picture 8"/>
          <p:cNvPicPr>
            <a:picLocks noChangeAspect="1" noChangeArrowheads="1"/>
          </p:cNvPicPr>
          <p:nvPr/>
        </p:nvPicPr>
        <p:blipFill>
          <a:blip r:embed="rId3" cstate="print"/>
          <a:srcRect/>
          <a:stretch>
            <a:fillRect/>
          </a:stretch>
        </p:blipFill>
        <p:spPr bwMode="auto">
          <a:xfrm>
            <a:off x="838200" y="1001713"/>
            <a:ext cx="7834313" cy="44084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52FB490A-8E5A-4D60-994F-E5B60FE134C7}" type="slidenum">
              <a:rPr lang="en-US" altLang="ko-KR"/>
              <a:pPr/>
              <a:t>34</a:t>
            </a:fld>
            <a:endParaRPr lang="en-US" altLang="ko-KR"/>
          </a:p>
        </p:txBody>
      </p:sp>
      <p:sp>
        <p:nvSpPr>
          <p:cNvPr id="87654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76547" name="Rectangle 3"/>
          <p:cNvSpPr>
            <a:spLocks noChangeArrowheads="1"/>
          </p:cNvSpPr>
          <p:nvPr/>
        </p:nvSpPr>
        <p:spPr bwMode="auto">
          <a:xfrm>
            <a:off x="152400" y="5791200"/>
            <a:ext cx="42037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8-15</a:t>
            </a:r>
            <a:r>
              <a:rPr lang="en-US" altLang="ko-KR" sz="2000">
                <a:ea typeface="굴림" charset="-127"/>
              </a:rPr>
              <a:t>  Frequency Histogram</a:t>
            </a:r>
          </a:p>
        </p:txBody>
      </p:sp>
      <p:grpSp>
        <p:nvGrpSpPr>
          <p:cNvPr id="2" name="Group 4"/>
          <p:cNvGrpSpPr>
            <a:grpSpLocks/>
          </p:cNvGrpSpPr>
          <p:nvPr/>
        </p:nvGrpSpPr>
        <p:grpSpPr bwMode="auto">
          <a:xfrm>
            <a:off x="228600" y="252413"/>
            <a:ext cx="8610600" cy="5995987"/>
            <a:chOff x="336" y="159"/>
            <a:chExt cx="5232" cy="3777"/>
          </a:xfrm>
        </p:grpSpPr>
        <p:sp>
          <p:nvSpPr>
            <p:cNvPr id="87654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7655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7655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76552" name="Picture 8"/>
          <p:cNvPicPr>
            <a:picLocks noChangeAspect="1" noChangeArrowheads="1"/>
          </p:cNvPicPr>
          <p:nvPr/>
        </p:nvPicPr>
        <p:blipFill>
          <a:blip r:embed="rId3" cstate="print"/>
          <a:srcRect/>
          <a:stretch>
            <a:fillRect/>
          </a:stretch>
        </p:blipFill>
        <p:spPr bwMode="auto">
          <a:xfrm>
            <a:off x="2566988" y="1449388"/>
            <a:ext cx="3757612" cy="31226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CB016919-8B47-40EC-AAFC-585ABC3EA9B6}" type="slidenum">
              <a:rPr lang="en-US" altLang="ko-KR"/>
              <a:pPr/>
              <a:t>35</a:t>
            </a:fld>
            <a:endParaRPr lang="en-US" altLang="ko-KR"/>
          </a:p>
        </p:txBody>
      </p:sp>
      <p:sp>
        <p:nvSpPr>
          <p:cNvPr id="87859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78595" name="Rectangle 3"/>
          <p:cNvSpPr>
            <a:spLocks noChangeArrowheads="1"/>
          </p:cNvSpPr>
          <p:nvPr/>
        </p:nvSpPr>
        <p:spPr bwMode="auto">
          <a:xfrm>
            <a:off x="152400" y="5791200"/>
            <a:ext cx="48164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8-16</a:t>
            </a:r>
            <a:r>
              <a:rPr lang="en-US" altLang="ko-KR" sz="2000">
                <a:ea typeface="굴림" charset="-127"/>
              </a:rPr>
              <a:t>  Histogram Program Design</a:t>
            </a:r>
          </a:p>
        </p:txBody>
      </p:sp>
      <p:grpSp>
        <p:nvGrpSpPr>
          <p:cNvPr id="2" name="Group 4"/>
          <p:cNvGrpSpPr>
            <a:grpSpLocks/>
          </p:cNvGrpSpPr>
          <p:nvPr/>
        </p:nvGrpSpPr>
        <p:grpSpPr bwMode="auto">
          <a:xfrm>
            <a:off x="228600" y="252413"/>
            <a:ext cx="8610600" cy="5995987"/>
            <a:chOff x="336" y="159"/>
            <a:chExt cx="5232" cy="3777"/>
          </a:xfrm>
        </p:grpSpPr>
        <p:sp>
          <p:nvSpPr>
            <p:cNvPr id="87859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7859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7859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78602" name="Picture 10"/>
          <p:cNvPicPr>
            <a:picLocks noChangeAspect="1" noChangeArrowheads="1"/>
          </p:cNvPicPr>
          <p:nvPr/>
        </p:nvPicPr>
        <p:blipFill>
          <a:blip r:embed="rId3" cstate="print"/>
          <a:srcRect/>
          <a:stretch>
            <a:fillRect/>
          </a:stretch>
        </p:blipFill>
        <p:spPr bwMode="auto">
          <a:xfrm>
            <a:off x="596900" y="1741488"/>
            <a:ext cx="7632700" cy="23733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EA45F1C-361F-45C6-A0C1-AAF02F211284}" type="slidenum">
              <a:rPr lang="en-US" altLang="ko-KR"/>
              <a:pPr/>
              <a:t>36</a:t>
            </a:fld>
            <a:endParaRPr lang="en-US" altLang="ko-KR"/>
          </a:p>
        </p:txBody>
      </p:sp>
      <p:sp>
        <p:nvSpPr>
          <p:cNvPr id="913410"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8-7</a:t>
            </a:r>
          </a:p>
        </p:txBody>
      </p:sp>
      <p:sp>
        <p:nvSpPr>
          <p:cNvPr id="913411" name="Text Box 3"/>
          <p:cNvSpPr txBox="1">
            <a:spLocks noChangeArrowheads="1"/>
          </p:cNvSpPr>
          <p:nvPr/>
        </p:nvSpPr>
        <p:spPr bwMode="auto">
          <a:xfrm>
            <a:off x="2286000" y="152400"/>
            <a:ext cx="303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Frequency and Histogram</a:t>
            </a:r>
          </a:p>
        </p:txBody>
      </p:sp>
      <p:pic>
        <p:nvPicPr>
          <p:cNvPr id="913413" name="Picture 5"/>
          <p:cNvPicPr>
            <a:picLocks noChangeAspect="1" noChangeArrowheads="1"/>
          </p:cNvPicPr>
          <p:nvPr/>
        </p:nvPicPr>
        <p:blipFill>
          <a:blip r:embed="rId3" cstate="print"/>
          <a:srcRect/>
          <a:stretch>
            <a:fillRect/>
          </a:stretch>
        </p:blipFill>
        <p:spPr bwMode="auto">
          <a:xfrm>
            <a:off x="228600" y="609600"/>
            <a:ext cx="8410575" cy="56388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593A8678-1379-4704-A387-97690D21E4A6}" type="slidenum">
              <a:rPr lang="en-US" altLang="ko-KR"/>
              <a:pPr/>
              <a:t>37</a:t>
            </a:fld>
            <a:endParaRPr lang="en-US" altLang="ko-KR"/>
          </a:p>
        </p:txBody>
      </p:sp>
      <p:sp>
        <p:nvSpPr>
          <p:cNvPr id="955394"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8-7</a:t>
            </a:r>
          </a:p>
        </p:txBody>
      </p:sp>
      <p:sp>
        <p:nvSpPr>
          <p:cNvPr id="955395" name="Text Box 3"/>
          <p:cNvSpPr txBox="1">
            <a:spLocks noChangeArrowheads="1"/>
          </p:cNvSpPr>
          <p:nvPr/>
        </p:nvSpPr>
        <p:spPr bwMode="auto">
          <a:xfrm>
            <a:off x="2286000" y="152400"/>
            <a:ext cx="303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Frequency and Histogram</a:t>
            </a:r>
          </a:p>
        </p:txBody>
      </p:sp>
      <p:grpSp>
        <p:nvGrpSpPr>
          <p:cNvPr id="2" name="Group 6"/>
          <p:cNvGrpSpPr>
            <a:grpSpLocks/>
          </p:cNvGrpSpPr>
          <p:nvPr/>
        </p:nvGrpSpPr>
        <p:grpSpPr bwMode="auto">
          <a:xfrm>
            <a:off x="152400" y="685800"/>
            <a:ext cx="8520113" cy="5486400"/>
            <a:chOff x="96" y="576"/>
            <a:chExt cx="5367" cy="2976"/>
          </a:xfrm>
        </p:grpSpPr>
        <p:pic>
          <p:nvPicPr>
            <p:cNvPr id="955396" name="Picture 4"/>
            <p:cNvPicPr>
              <a:picLocks noChangeAspect="1" noChangeArrowheads="1"/>
            </p:cNvPicPr>
            <p:nvPr/>
          </p:nvPicPr>
          <p:blipFill>
            <a:blip r:embed="rId3" cstate="print"/>
            <a:srcRect/>
            <a:stretch>
              <a:fillRect/>
            </a:stretch>
          </p:blipFill>
          <p:spPr bwMode="auto">
            <a:xfrm>
              <a:off x="96" y="576"/>
              <a:ext cx="5367" cy="769"/>
            </a:xfrm>
            <a:prstGeom prst="rect">
              <a:avLst/>
            </a:prstGeom>
            <a:noFill/>
            <a:ln w="76200" algn="ctr">
              <a:noFill/>
              <a:miter lim="800000"/>
              <a:headEnd/>
              <a:tailEnd/>
            </a:ln>
            <a:effectLst/>
          </p:spPr>
        </p:pic>
        <p:pic>
          <p:nvPicPr>
            <p:cNvPr id="955397" name="Picture 5"/>
            <p:cNvPicPr>
              <a:picLocks noChangeAspect="1" noChangeArrowheads="1"/>
            </p:cNvPicPr>
            <p:nvPr/>
          </p:nvPicPr>
          <p:blipFill>
            <a:blip r:embed="rId4" cstate="print"/>
            <a:srcRect/>
            <a:stretch>
              <a:fillRect/>
            </a:stretch>
          </p:blipFill>
          <p:spPr bwMode="auto">
            <a:xfrm>
              <a:off x="131" y="1263"/>
              <a:ext cx="5298" cy="2289"/>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9A864B56-F738-427C-82B2-AF74FDBA77CD}" type="slidenum">
              <a:rPr lang="en-US" altLang="ko-KR"/>
              <a:pPr/>
              <a:t>38</a:t>
            </a:fld>
            <a:endParaRPr lang="en-US" altLang="ko-KR"/>
          </a:p>
        </p:txBody>
      </p:sp>
      <p:sp>
        <p:nvSpPr>
          <p:cNvPr id="956418"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8-7</a:t>
            </a:r>
          </a:p>
        </p:txBody>
      </p:sp>
      <p:sp>
        <p:nvSpPr>
          <p:cNvPr id="956419" name="Text Box 3"/>
          <p:cNvSpPr txBox="1">
            <a:spLocks noChangeArrowheads="1"/>
          </p:cNvSpPr>
          <p:nvPr/>
        </p:nvSpPr>
        <p:spPr bwMode="auto">
          <a:xfrm>
            <a:off x="2286000" y="152400"/>
            <a:ext cx="303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Frequency and Histogram</a:t>
            </a:r>
          </a:p>
        </p:txBody>
      </p:sp>
      <p:pic>
        <p:nvPicPr>
          <p:cNvPr id="2" name="Picture 2"/>
          <p:cNvPicPr>
            <a:picLocks noChangeAspect="1" noChangeArrowheads="1"/>
          </p:cNvPicPr>
          <p:nvPr/>
        </p:nvPicPr>
        <p:blipFill>
          <a:blip r:embed="rId3" cstate="print"/>
          <a:srcRect/>
          <a:stretch>
            <a:fillRect/>
          </a:stretch>
        </p:blipFill>
        <p:spPr bwMode="auto">
          <a:xfrm>
            <a:off x="304800" y="685800"/>
            <a:ext cx="853734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33E33222-269A-46FC-9E96-8A3375AE3C29}" type="slidenum">
              <a:rPr lang="en-US" altLang="ko-KR"/>
              <a:pPr/>
              <a:t>39</a:t>
            </a:fld>
            <a:endParaRPr lang="en-US" altLang="ko-KR"/>
          </a:p>
        </p:txBody>
      </p:sp>
      <p:sp>
        <p:nvSpPr>
          <p:cNvPr id="988162"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8-7</a:t>
            </a:r>
          </a:p>
        </p:txBody>
      </p:sp>
      <p:sp>
        <p:nvSpPr>
          <p:cNvPr id="988163" name="Text Box 3"/>
          <p:cNvSpPr txBox="1">
            <a:spLocks noChangeArrowheads="1"/>
          </p:cNvSpPr>
          <p:nvPr/>
        </p:nvSpPr>
        <p:spPr bwMode="auto">
          <a:xfrm>
            <a:off x="2286000" y="152400"/>
            <a:ext cx="303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Frequency and Histogram</a:t>
            </a:r>
          </a:p>
        </p:txBody>
      </p:sp>
      <p:grpSp>
        <p:nvGrpSpPr>
          <p:cNvPr id="2" name="Group 7"/>
          <p:cNvGrpSpPr>
            <a:grpSpLocks/>
          </p:cNvGrpSpPr>
          <p:nvPr/>
        </p:nvGrpSpPr>
        <p:grpSpPr bwMode="auto">
          <a:xfrm>
            <a:off x="228600" y="609600"/>
            <a:ext cx="8464550" cy="5715000"/>
            <a:chOff x="144" y="528"/>
            <a:chExt cx="5332" cy="3488"/>
          </a:xfrm>
        </p:grpSpPr>
        <p:pic>
          <p:nvPicPr>
            <p:cNvPr id="988164" name="Picture 4"/>
            <p:cNvPicPr>
              <a:picLocks noChangeAspect="1" noChangeArrowheads="1"/>
            </p:cNvPicPr>
            <p:nvPr/>
          </p:nvPicPr>
          <p:blipFill>
            <a:blip r:embed="rId3" cstate="print"/>
            <a:srcRect/>
            <a:stretch>
              <a:fillRect/>
            </a:stretch>
          </p:blipFill>
          <p:spPr bwMode="auto">
            <a:xfrm>
              <a:off x="174" y="528"/>
              <a:ext cx="5298" cy="1954"/>
            </a:xfrm>
            <a:prstGeom prst="rect">
              <a:avLst/>
            </a:prstGeom>
            <a:noFill/>
            <a:ln w="76200" algn="ctr">
              <a:noFill/>
              <a:miter lim="800000"/>
              <a:headEnd/>
              <a:tailEnd/>
            </a:ln>
            <a:effectLst/>
          </p:spPr>
        </p:pic>
        <p:pic>
          <p:nvPicPr>
            <p:cNvPr id="988165" name="Picture 5"/>
            <p:cNvPicPr>
              <a:picLocks noChangeAspect="1" noChangeArrowheads="1"/>
            </p:cNvPicPr>
            <p:nvPr/>
          </p:nvPicPr>
          <p:blipFill>
            <a:blip r:embed="rId4" cstate="print"/>
            <a:srcRect/>
            <a:stretch>
              <a:fillRect/>
            </a:stretch>
          </p:blipFill>
          <p:spPr bwMode="auto">
            <a:xfrm>
              <a:off x="144" y="2425"/>
              <a:ext cx="5332" cy="1591"/>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72D10A6A-1E61-44EE-9A38-41C441323464}" type="slidenum">
              <a:rPr lang="en-US" altLang="ko-KR"/>
              <a:pPr/>
              <a:t>4</a:t>
            </a:fld>
            <a:endParaRPr lang="en-US" altLang="ko-KR"/>
          </a:p>
        </p:txBody>
      </p:sp>
      <p:sp>
        <p:nvSpPr>
          <p:cNvPr id="86323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63235" name="Rectangle 3"/>
          <p:cNvSpPr>
            <a:spLocks noChangeArrowheads="1"/>
          </p:cNvSpPr>
          <p:nvPr/>
        </p:nvSpPr>
        <p:spPr bwMode="auto">
          <a:xfrm>
            <a:off x="152400" y="5791200"/>
            <a:ext cx="323215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a:t>
            </a:r>
            <a:r>
              <a:rPr lang="en-US" altLang="ko-KR" sz="2000">
                <a:ea typeface="굴림" charset="-127"/>
              </a:rPr>
              <a:t>  Ten Variables</a:t>
            </a:r>
          </a:p>
        </p:txBody>
      </p:sp>
      <p:grpSp>
        <p:nvGrpSpPr>
          <p:cNvPr id="863236" name="Group 4"/>
          <p:cNvGrpSpPr>
            <a:grpSpLocks/>
          </p:cNvGrpSpPr>
          <p:nvPr/>
        </p:nvGrpSpPr>
        <p:grpSpPr bwMode="auto">
          <a:xfrm>
            <a:off x="228600" y="252413"/>
            <a:ext cx="8610600" cy="5995987"/>
            <a:chOff x="336" y="159"/>
            <a:chExt cx="5232" cy="3777"/>
          </a:xfrm>
        </p:grpSpPr>
        <p:sp>
          <p:nvSpPr>
            <p:cNvPr id="86323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6323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6323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63240" name="Picture 8"/>
          <p:cNvPicPr>
            <a:picLocks noChangeAspect="1" noChangeArrowheads="1"/>
          </p:cNvPicPr>
          <p:nvPr/>
        </p:nvPicPr>
        <p:blipFill>
          <a:blip r:embed="rId3" cstate="print"/>
          <a:srcRect/>
          <a:stretch>
            <a:fillRect/>
          </a:stretch>
        </p:blipFill>
        <p:spPr bwMode="auto">
          <a:xfrm>
            <a:off x="2057400" y="2057400"/>
            <a:ext cx="4808538" cy="23764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4FA171B5-D502-4FE7-BDB2-8FFE8B68D5B2}" type="slidenum">
              <a:rPr lang="en-US" altLang="ko-KR"/>
              <a:pPr/>
              <a:t>40</a:t>
            </a:fld>
            <a:endParaRPr lang="en-US" altLang="ko-KR"/>
          </a:p>
        </p:txBody>
      </p:sp>
      <p:sp>
        <p:nvSpPr>
          <p:cNvPr id="989186"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8-7</a:t>
            </a:r>
          </a:p>
        </p:txBody>
      </p:sp>
      <p:sp>
        <p:nvSpPr>
          <p:cNvPr id="989187" name="Text Box 3"/>
          <p:cNvSpPr txBox="1">
            <a:spLocks noChangeArrowheads="1"/>
          </p:cNvSpPr>
          <p:nvPr/>
        </p:nvSpPr>
        <p:spPr bwMode="auto">
          <a:xfrm>
            <a:off x="2286000" y="152400"/>
            <a:ext cx="303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Frequency and Histogram</a:t>
            </a:r>
          </a:p>
        </p:txBody>
      </p:sp>
      <p:pic>
        <p:nvPicPr>
          <p:cNvPr id="989188" name="Picture 4"/>
          <p:cNvPicPr>
            <a:picLocks noChangeAspect="1" noChangeArrowheads="1"/>
          </p:cNvPicPr>
          <p:nvPr/>
        </p:nvPicPr>
        <p:blipFill>
          <a:blip r:embed="rId3" cstate="print"/>
          <a:srcRect/>
          <a:stretch>
            <a:fillRect/>
          </a:stretch>
        </p:blipFill>
        <p:spPr bwMode="auto">
          <a:xfrm>
            <a:off x="304800" y="685800"/>
            <a:ext cx="8437563" cy="56388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CDD3413A-737B-4094-B91C-78B60DB7DE7B}" type="slidenum">
              <a:rPr lang="en-US" altLang="ko-KR"/>
              <a:pPr/>
              <a:t>41</a:t>
            </a:fld>
            <a:endParaRPr lang="en-US" altLang="ko-KR"/>
          </a:p>
        </p:txBody>
      </p:sp>
      <p:sp>
        <p:nvSpPr>
          <p:cNvPr id="990210"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8-7</a:t>
            </a:r>
          </a:p>
        </p:txBody>
      </p:sp>
      <p:sp>
        <p:nvSpPr>
          <p:cNvPr id="990211" name="Text Box 3"/>
          <p:cNvSpPr txBox="1">
            <a:spLocks noChangeArrowheads="1"/>
          </p:cNvSpPr>
          <p:nvPr/>
        </p:nvSpPr>
        <p:spPr bwMode="auto">
          <a:xfrm>
            <a:off x="2286000" y="152400"/>
            <a:ext cx="303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Frequency and Histogram</a:t>
            </a:r>
          </a:p>
        </p:txBody>
      </p:sp>
      <p:grpSp>
        <p:nvGrpSpPr>
          <p:cNvPr id="2" name="Group 7"/>
          <p:cNvGrpSpPr>
            <a:grpSpLocks/>
          </p:cNvGrpSpPr>
          <p:nvPr/>
        </p:nvGrpSpPr>
        <p:grpSpPr bwMode="auto">
          <a:xfrm>
            <a:off x="200025" y="685800"/>
            <a:ext cx="8410575" cy="5410200"/>
            <a:chOff x="126" y="432"/>
            <a:chExt cx="5298" cy="3208"/>
          </a:xfrm>
        </p:grpSpPr>
        <p:pic>
          <p:nvPicPr>
            <p:cNvPr id="990212" name="Picture 4"/>
            <p:cNvPicPr>
              <a:picLocks noChangeAspect="1" noChangeArrowheads="1"/>
            </p:cNvPicPr>
            <p:nvPr/>
          </p:nvPicPr>
          <p:blipFill>
            <a:blip r:embed="rId3" cstate="print"/>
            <a:srcRect/>
            <a:stretch>
              <a:fillRect/>
            </a:stretch>
          </p:blipFill>
          <p:spPr bwMode="auto">
            <a:xfrm>
              <a:off x="126" y="432"/>
              <a:ext cx="5298" cy="2485"/>
            </a:xfrm>
            <a:prstGeom prst="rect">
              <a:avLst/>
            </a:prstGeom>
            <a:noFill/>
            <a:ln w="76200" algn="ctr">
              <a:noFill/>
              <a:miter lim="800000"/>
              <a:headEnd/>
              <a:tailEnd/>
            </a:ln>
            <a:effectLst/>
          </p:spPr>
        </p:pic>
        <p:pic>
          <p:nvPicPr>
            <p:cNvPr id="990214" name="Picture 6"/>
            <p:cNvPicPr>
              <a:picLocks noChangeAspect="1" noChangeArrowheads="1"/>
            </p:cNvPicPr>
            <p:nvPr/>
          </p:nvPicPr>
          <p:blipFill>
            <a:blip r:embed="rId4" cstate="print"/>
            <a:srcRect/>
            <a:stretch>
              <a:fillRect/>
            </a:stretch>
          </p:blipFill>
          <p:spPr bwMode="auto">
            <a:xfrm>
              <a:off x="126" y="2880"/>
              <a:ext cx="5298" cy="760"/>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EBDAD08-7628-4180-B735-E3ED0D914EFB}" type="slidenum">
              <a:rPr lang="en-US" altLang="ko-KR"/>
              <a:pPr/>
              <a:t>42</a:t>
            </a:fld>
            <a:endParaRPr lang="en-US" altLang="ko-KR"/>
          </a:p>
        </p:txBody>
      </p:sp>
      <p:sp>
        <p:nvSpPr>
          <p:cNvPr id="991234"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8-7</a:t>
            </a:r>
          </a:p>
        </p:txBody>
      </p:sp>
      <p:sp>
        <p:nvSpPr>
          <p:cNvPr id="991235" name="Text Box 3"/>
          <p:cNvSpPr txBox="1">
            <a:spLocks noChangeArrowheads="1"/>
          </p:cNvSpPr>
          <p:nvPr/>
        </p:nvSpPr>
        <p:spPr bwMode="auto">
          <a:xfrm>
            <a:off x="2286000" y="152400"/>
            <a:ext cx="303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Frequency and Histogram</a:t>
            </a:r>
          </a:p>
        </p:txBody>
      </p:sp>
      <p:pic>
        <p:nvPicPr>
          <p:cNvPr id="991236" name="Picture 4"/>
          <p:cNvPicPr>
            <a:picLocks noChangeAspect="1" noChangeArrowheads="1"/>
          </p:cNvPicPr>
          <p:nvPr/>
        </p:nvPicPr>
        <p:blipFill>
          <a:blip r:embed="rId3" cstate="print"/>
          <a:srcRect/>
          <a:stretch>
            <a:fillRect/>
          </a:stretch>
        </p:blipFill>
        <p:spPr bwMode="auto">
          <a:xfrm>
            <a:off x="222250" y="609600"/>
            <a:ext cx="8464550" cy="56324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767A33A4-A7E8-401B-AF50-FAB557A6F5F4}" type="slidenum">
              <a:rPr lang="en-US" altLang="ko-KR"/>
              <a:pPr/>
              <a:t>43</a:t>
            </a:fld>
            <a:endParaRPr lang="en-US" altLang="ko-KR"/>
          </a:p>
        </p:txBody>
      </p:sp>
      <p:sp>
        <p:nvSpPr>
          <p:cNvPr id="992258"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8-7</a:t>
            </a:r>
          </a:p>
        </p:txBody>
      </p:sp>
      <p:sp>
        <p:nvSpPr>
          <p:cNvPr id="992259" name="Text Box 3"/>
          <p:cNvSpPr txBox="1">
            <a:spLocks noChangeArrowheads="1"/>
          </p:cNvSpPr>
          <p:nvPr/>
        </p:nvSpPr>
        <p:spPr bwMode="auto">
          <a:xfrm>
            <a:off x="2286000" y="152400"/>
            <a:ext cx="303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Frequency and Histogram</a:t>
            </a:r>
          </a:p>
        </p:txBody>
      </p:sp>
      <p:grpSp>
        <p:nvGrpSpPr>
          <p:cNvPr id="2" name="Group 6"/>
          <p:cNvGrpSpPr>
            <a:grpSpLocks/>
          </p:cNvGrpSpPr>
          <p:nvPr/>
        </p:nvGrpSpPr>
        <p:grpSpPr bwMode="auto">
          <a:xfrm>
            <a:off x="228600" y="663575"/>
            <a:ext cx="8437563" cy="5729288"/>
            <a:chOff x="144" y="418"/>
            <a:chExt cx="5315" cy="3609"/>
          </a:xfrm>
        </p:grpSpPr>
        <p:pic>
          <p:nvPicPr>
            <p:cNvPr id="992260" name="Picture 4"/>
            <p:cNvPicPr>
              <a:picLocks noChangeAspect="1" noChangeArrowheads="1"/>
            </p:cNvPicPr>
            <p:nvPr/>
          </p:nvPicPr>
          <p:blipFill>
            <a:blip r:embed="rId3" cstate="print"/>
            <a:srcRect/>
            <a:stretch>
              <a:fillRect/>
            </a:stretch>
          </p:blipFill>
          <p:spPr bwMode="auto">
            <a:xfrm>
              <a:off x="144" y="418"/>
              <a:ext cx="5274" cy="3470"/>
            </a:xfrm>
            <a:prstGeom prst="rect">
              <a:avLst/>
            </a:prstGeom>
            <a:noFill/>
            <a:ln w="76200" algn="ctr">
              <a:noFill/>
              <a:miter lim="800000"/>
              <a:headEnd/>
              <a:tailEnd/>
            </a:ln>
            <a:effectLst/>
          </p:spPr>
        </p:pic>
        <p:pic>
          <p:nvPicPr>
            <p:cNvPr id="992261" name="Picture 5"/>
            <p:cNvPicPr>
              <a:picLocks noChangeAspect="1" noChangeArrowheads="1"/>
            </p:cNvPicPr>
            <p:nvPr/>
          </p:nvPicPr>
          <p:blipFill>
            <a:blip r:embed="rId4" cstate="print"/>
            <a:srcRect/>
            <a:stretch>
              <a:fillRect/>
            </a:stretch>
          </p:blipFill>
          <p:spPr bwMode="auto">
            <a:xfrm>
              <a:off x="144" y="3840"/>
              <a:ext cx="5315" cy="187"/>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9526CA2B-0554-4041-92CF-ADD129724A2F}" type="slidenum">
              <a:rPr lang="en-US" altLang="ko-KR"/>
              <a:pPr/>
              <a:t>44</a:t>
            </a:fld>
            <a:endParaRPr lang="en-US" altLang="ko-KR"/>
          </a:p>
        </p:txBody>
      </p:sp>
      <p:sp>
        <p:nvSpPr>
          <p:cNvPr id="993282"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8-7</a:t>
            </a:r>
          </a:p>
        </p:txBody>
      </p:sp>
      <p:sp>
        <p:nvSpPr>
          <p:cNvPr id="993283" name="Text Box 3"/>
          <p:cNvSpPr txBox="1">
            <a:spLocks noChangeArrowheads="1"/>
          </p:cNvSpPr>
          <p:nvPr/>
        </p:nvSpPr>
        <p:spPr bwMode="auto">
          <a:xfrm>
            <a:off x="2286000" y="152400"/>
            <a:ext cx="303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Frequency and Histogram</a:t>
            </a:r>
          </a:p>
        </p:txBody>
      </p:sp>
      <p:pic>
        <p:nvPicPr>
          <p:cNvPr id="993287" name="Picture 7"/>
          <p:cNvPicPr>
            <a:picLocks noChangeAspect="1" noChangeArrowheads="1"/>
          </p:cNvPicPr>
          <p:nvPr/>
        </p:nvPicPr>
        <p:blipFill>
          <a:blip r:embed="rId3" cstate="print"/>
          <a:srcRect/>
          <a:stretch>
            <a:fillRect/>
          </a:stretch>
        </p:blipFill>
        <p:spPr bwMode="auto">
          <a:xfrm>
            <a:off x="265113" y="596900"/>
            <a:ext cx="8345487" cy="58801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9AE00FF1-B82D-41A5-8F2A-A2EB24B8966C}" type="slidenum">
              <a:rPr lang="en-US" altLang="ko-KR"/>
              <a:pPr/>
              <a:t>45</a:t>
            </a:fld>
            <a:endParaRPr lang="en-US" altLang="ko-KR"/>
          </a:p>
        </p:txBody>
      </p:sp>
      <p:sp>
        <p:nvSpPr>
          <p:cNvPr id="87961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79619" name="Rectangle 3"/>
          <p:cNvSpPr>
            <a:spLocks noChangeArrowheads="1"/>
          </p:cNvSpPr>
          <p:nvPr/>
        </p:nvSpPr>
        <p:spPr bwMode="auto">
          <a:xfrm>
            <a:off x="152400" y="5791200"/>
            <a:ext cx="644048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8-17</a:t>
            </a:r>
            <a:r>
              <a:rPr lang="en-US" altLang="ko-KR" sz="2000">
                <a:ea typeface="굴림" charset="-127"/>
              </a:rPr>
              <a:t>  Design for Random Number Permutations</a:t>
            </a:r>
          </a:p>
        </p:txBody>
      </p:sp>
      <p:grpSp>
        <p:nvGrpSpPr>
          <p:cNvPr id="2" name="Group 4"/>
          <p:cNvGrpSpPr>
            <a:grpSpLocks/>
          </p:cNvGrpSpPr>
          <p:nvPr/>
        </p:nvGrpSpPr>
        <p:grpSpPr bwMode="auto">
          <a:xfrm>
            <a:off x="228600" y="252413"/>
            <a:ext cx="8610600" cy="5995987"/>
            <a:chOff x="336" y="159"/>
            <a:chExt cx="5232" cy="3777"/>
          </a:xfrm>
        </p:grpSpPr>
        <p:sp>
          <p:nvSpPr>
            <p:cNvPr id="87962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7962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7962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79625" name="Picture 9"/>
          <p:cNvPicPr>
            <a:picLocks noChangeAspect="1" noChangeArrowheads="1"/>
          </p:cNvPicPr>
          <p:nvPr/>
        </p:nvPicPr>
        <p:blipFill>
          <a:blip r:embed="rId3" cstate="print"/>
          <a:srcRect/>
          <a:stretch>
            <a:fillRect/>
          </a:stretch>
        </p:blipFill>
        <p:spPr bwMode="auto">
          <a:xfrm>
            <a:off x="1143000" y="609600"/>
            <a:ext cx="7185025" cy="50720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9F006F32-3647-4898-A2C7-033A24CF9276}" type="slidenum">
              <a:rPr lang="en-US" altLang="ko-KR"/>
              <a:pPr/>
              <a:t>46</a:t>
            </a:fld>
            <a:endParaRPr lang="en-US" altLang="ko-KR"/>
          </a:p>
        </p:txBody>
      </p:sp>
      <p:sp>
        <p:nvSpPr>
          <p:cNvPr id="914434"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8-8</a:t>
            </a:r>
          </a:p>
        </p:txBody>
      </p:sp>
      <p:sp>
        <p:nvSpPr>
          <p:cNvPr id="914435" name="Text Box 3"/>
          <p:cNvSpPr txBox="1">
            <a:spLocks noChangeArrowheads="1"/>
          </p:cNvSpPr>
          <p:nvPr/>
        </p:nvSpPr>
        <p:spPr bwMode="auto">
          <a:xfrm>
            <a:off x="2376488" y="152400"/>
            <a:ext cx="28051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Generate a Permutation</a:t>
            </a:r>
          </a:p>
        </p:txBody>
      </p:sp>
      <p:grpSp>
        <p:nvGrpSpPr>
          <p:cNvPr id="2" name="Group 7"/>
          <p:cNvGrpSpPr>
            <a:grpSpLocks/>
          </p:cNvGrpSpPr>
          <p:nvPr/>
        </p:nvGrpSpPr>
        <p:grpSpPr bwMode="auto">
          <a:xfrm>
            <a:off x="222250" y="685800"/>
            <a:ext cx="8464550" cy="5373688"/>
            <a:chOff x="140" y="432"/>
            <a:chExt cx="5332" cy="3385"/>
          </a:xfrm>
        </p:grpSpPr>
        <p:pic>
          <p:nvPicPr>
            <p:cNvPr id="914437" name="Picture 5"/>
            <p:cNvPicPr>
              <a:picLocks noChangeAspect="1" noChangeArrowheads="1"/>
            </p:cNvPicPr>
            <p:nvPr/>
          </p:nvPicPr>
          <p:blipFill>
            <a:blip r:embed="rId3" cstate="print"/>
            <a:srcRect/>
            <a:stretch>
              <a:fillRect/>
            </a:stretch>
          </p:blipFill>
          <p:spPr bwMode="auto">
            <a:xfrm>
              <a:off x="140" y="432"/>
              <a:ext cx="5332" cy="2648"/>
            </a:xfrm>
            <a:prstGeom prst="rect">
              <a:avLst/>
            </a:prstGeom>
            <a:noFill/>
            <a:ln w="76200" algn="ctr">
              <a:noFill/>
              <a:miter lim="800000"/>
              <a:headEnd/>
              <a:tailEnd/>
            </a:ln>
            <a:effectLst/>
          </p:spPr>
        </p:pic>
        <p:pic>
          <p:nvPicPr>
            <p:cNvPr id="914438" name="Picture 6"/>
            <p:cNvPicPr>
              <a:picLocks noChangeAspect="1" noChangeArrowheads="1"/>
            </p:cNvPicPr>
            <p:nvPr/>
          </p:nvPicPr>
          <p:blipFill>
            <a:blip r:embed="rId4" cstate="print"/>
            <a:srcRect/>
            <a:stretch>
              <a:fillRect/>
            </a:stretch>
          </p:blipFill>
          <p:spPr bwMode="auto">
            <a:xfrm>
              <a:off x="169" y="3072"/>
              <a:ext cx="5274" cy="745"/>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CAC5CFA0-3FF3-48E8-A27B-98378A99D687}" type="slidenum">
              <a:rPr lang="en-US" altLang="ko-KR"/>
              <a:pPr/>
              <a:t>47</a:t>
            </a:fld>
            <a:endParaRPr lang="en-US" altLang="ko-KR"/>
          </a:p>
        </p:txBody>
      </p:sp>
      <p:sp>
        <p:nvSpPr>
          <p:cNvPr id="957442"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8-8</a:t>
            </a:r>
          </a:p>
        </p:txBody>
      </p:sp>
      <p:sp>
        <p:nvSpPr>
          <p:cNvPr id="957443" name="Text Box 3"/>
          <p:cNvSpPr txBox="1">
            <a:spLocks noChangeArrowheads="1"/>
          </p:cNvSpPr>
          <p:nvPr/>
        </p:nvSpPr>
        <p:spPr bwMode="auto">
          <a:xfrm>
            <a:off x="2376488" y="152400"/>
            <a:ext cx="28051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Generate a Permutation</a:t>
            </a:r>
          </a:p>
        </p:txBody>
      </p:sp>
      <p:pic>
        <p:nvPicPr>
          <p:cNvPr id="957444" name="Picture 4"/>
          <p:cNvPicPr>
            <a:picLocks noChangeAspect="1" noChangeArrowheads="1"/>
          </p:cNvPicPr>
          <p:nvPr/>
        </p:nvPicPr>
        <p:blipFill>
          <a:blip r:embed="rId3" cstate="print"/>
          <a:srcRect/>
          <a:stretch>
            <a:fillRect/>
          </a:stretch>
        </p:blipFill>
        <p:spPr bwMode="auto">
          <a:xfrm>
            <a:off x="234950" y="728663"/>
            <a:ext cx="8528050" cy="56721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A7D2E61C-810B-4C30-B4BA-3D3432DE89C8}" type="slidenum">
              <a:rPr lang="en-US" altLang="ko-KR"/>
              <a:pPr/>
              <a:t>48</a:t>
            </a:fld>
            <a:endParaRPr lang="en-US" altLang="ko-KR"/>
          </a:p>
        </p:txBody>
      </p:sp>
      <p:sp>
        <p:nvSpPr>
          <p:cNvPr id="958466"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8-8</a:t>
            </a:r>
          </a:p>
        </p:txBody>
      </p:sp>
      <p:sp>
        <p:nvSpPr>
          <p:cNvPr id="958467" name="Text Box 3"/>
          <p:cNvSpPr txBox="1">
            <a:spLocks noChangeArrowheads="1"/>
          </p:cNvSpPr>
          <p:nvPr/>
        </p:nvSpPr>
        <p:spPr bwMode="auto">
          <a:xfrm>
            <a:off x="2376488" y="152400"/>
            <a:ext cx="28051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Generate a Permutation</a:t>
            </a:r>
          </a:p>
        </p:txBody>
      </p:sp>
      <p:pic>
        <p:nvPicPr>
          <p:cNvPr id="958468" name="Picture 4"/>
          <p:cNvPicPr>
            <a:picLocks noChangeAspect="1" noChangeArrowheads="1"/>
          </p:cNvPicPr>
          <p:nvPr/>
        </p:nvPicPr>
        <p:blipFill>
          <a:blip r:embed="rId3" cstate="print"/>
          <a:srcRect/>
          <a:stretch>
            <a:fillRect/>
          </a:stretch>
        </p:blipFill>
        <p:spPr bwMode="auto">
          <a:xfrm>
            <a:off x="276225" y="781050"/>
            <a:ext cx="8410575" cy="56197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53D3237B-54A1-4819-A8A5-5B143A817308}" type="slidenum">
              <a:rPr lang="en-US" altLang="ko-KR"/>
              <a:pPr/>
              <a:t>49</a:t>
            </a:fld>
            <a:endParaRPr lang="en-US" altLang="ko-KR"/>
          </a:p>
        </p:txBody>
      </p:sp>
      <p:sp>
        <p:nvSpPr>
          <p:cNvPr id="995330"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8-8</a:t>
            </a:r>
          </a:p>
        </p:txBody>
      </p:sp>
      <p:sp>
        <p:nvSpPr>
          <p:cNvPr id="995331" name="Text Box 3"/>
          <p:cNvSpPr txBox="1">
            <a:spLocks noChangeArrowheads="1"/>
          </p:cNvSpPr>
          <p:nvPr/>
        </p:nvSpPr>
        <p:spPr bwMode="auto">
          <a:xfrm>
            <a:off x="2376488" y="152400"/>
            <a:ext cx="28051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Generate a Permutation</a:t>
            </a:r>
          </a:p>
        </p:txBody>
      </p:sp>
      <p:pic>
        <p:nvPicPr>
          <p:cNvPr id="995332" name="Picture 4"/>
          <p:cNvPicPr>
            <a:picLocks noChangeAspect="1" noChangeArrowheads="1"/>
          </p:cNvPicPr>
          <p:nvPr/>
        </p:nvPicPr>
        <p:blipFill>
          <a:blip r:embed="rId3" cstate="print"/>
          <a:srcRect/>
          <a:stretch>
            <a:fillRect/>
          </a:stretch>
        </p:blipFill>
        <p:spPr bwMode="auto">
          <a:xfrm>
            <a:off x="276225" y="698500"/>
            <a:ext cx="8410575" cy="56261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5A130A2D-6452-4C97-89B4-5577148CB8C3}" type="slidenum">
              <a:rPr lang="en-US" altLang="ko-KR"/>
              <a:pPr/>
              <a:t>5</a:t>
            </a:fld>
            <a:endParaRPr lang="en-US" altLang="ko-KR"/>
          </a:p>
        </p:txBody>
      </p:sp>
      <p:sp>
        <p:nvSpPr>
          <p:cNvPr id="86425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64259" name="Rectangle 3"/>
          <p:cNvSpPr>
            <a:spLocks noChangeArrowheads="1"/>
          </p:cNvSpPr>
          <p:nvPr/>
        </p:nvSpPr>
        <p:spPr bwMode="auto">
          <a:xfrm>
            <a:off x="152400" y="5791200"/>
            <a:ext cx="38862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a:t>
            </a:r>
            <a:r>
              <a:rPr lang="en-US" altLang="ko-KR" sz="2000">
                <a:ea typeface="굴림" charset="-127"/>
              </a:rPr>
              <a:t>  Process 10 variables</a:t>
            </a:r>
          </a:p>
        </p:txBody>
      </p:sp>
      <p:grpSp>
        <p:nvGrpSpPr>
          <p:cNvPr id="864260" name="Group 4"/>
          <p:cNvGrpSpPr>
            <a:grpSpLocks/>
          </p:cNvGrpSpPr>
          <p:nvPr/>
        </p:nvGrpSpPr>
        <p:grpSpPr bwMode="auto">
          <a:xfrm>
            <a:off x="228600" y="252413"/>
            <a:ext cx="8610600" cy="5995987"/>
            <a:chOff x="336" y="159"/>
            <a:chExt cx="5232" cy="3777"/>
          </a:xfrm>
        </p:grpSpPr>
        <p:sp>
          <p:nvSpPr>
            <p:cNvPr id="86426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6426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6426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64264" name="Picture 8"/>
          <p:cNvPicPr>
            <a:picLocks noChangeAspect="1" noChangeArrowheads="1"/>
          </p:cNvPicPr>
          <p:nvPr/>
        </p:nvPicPr>
        <p:blipFill>
          <a:blip r:embed="rId3" cstate="print"/>
          <a:srcRect/>
          <a:stretch>
            <a:fillRect/>
          </a:stretch>
        </p:blipFill>
        <p:spPr bwMode="auto">
          <a:xfrm>
            <a:off x="1905000" y="796925"/>
            <a:ext cx="4633913" cy="44608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FECC6F5-2E68-4DD0-A0FE-91C7232813FB}" type="slidenum">
              <a:rPr lang="en-US" altLang="ko-KR"/>
              <a:pPr/>
              <a:t>50</a:t>
            </a:fld>
            <a:endParaRPr lang="en-US" altLang="ko-KR"/>
          </a:p>
        </p:txBody>
      </p:sp>
      <p:sp>
        <p:nvSpPr>
          <p:cNvPr id="996354"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8-8</a:t>
            </a:r>
          </a:p>
        </p:txBody>
      </p:sp>
      <p:sp>
        <p:nvSpPr>
          <p:cNvPr id="996355" name="Text Box 3"/>
          <p:cNvSpPr txBox="1">
            <a:spLocks noChangeArrowheads="1"/>
          </p:cNvSpPr>
          <p:nvPr/>
        </p:nvSpPr>
        <p:spPr bwMode="auto">
          <a:xfrm>
            <a:off x="2376488" y="152400"/>
            <a:ext cx="28051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Generate a Permutation</a:t>
            </a:r>
          </a:p>
        </p:txBody>
      </p:sp>
      <p:pic>
        <p:nvPicPr>
          <p:cNvPr id="996356" name="Picture 4"/>
          <p:cNvPicPr>
            <a:picLocks noChangeAspect="1" noChangeArrowheads="1"/>
          </p:cNvPicPr>
          <p:nvPr/>
        </p:nvPicPr>
        <p:blipFill>
          <a:blip r:embed="rId3" cstate="print"/>
          <a:srcRect/>
          <a:stretch>
            <a:fillRect/>
          </a:stretch>
        </p:blipFill>
        <p:spPr bwMode="auto">
          <a:xfrm>
            <a:off x="265113" y="609600"/>
            <a:ext cx="8345487" cy="18145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BC4C88A6-7EBB-4ABB-87F3-1DA8E37D861C}" type="slidenum">
              <a:rPr lang="en-US" altLang="ko-KR"/>
              <a:pPr/>
              <a:t>51</a:t>
            </a:fld>
            <a:endParaRPr lang="en-US" altLang="ko-KR"/>
          </a:p>
        </p:txBody>
      </p:sp>
      <p:sp>
        <p:nvSpPr>
          <p:cNvPr id="857090"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857091" name="Text Box 3"/>
          <p:cNvSpPr txBox="1">
            <a:spLocks noChangeArrowheads="1"/>
          </p:cNvSpPr>
          <p:nvPr/>
        </p:nvSpPr>
        <p:spPr bwMode="auto">
          <a:xfrm>
            <a:off x="228600" y="304800"/>
            <a:ext cx="3119438"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8-5   Sorting</a:t>
            </a:r>
          </a:p>
        </p:txBody>
      </p:sp>
      <p:sp>
        <p:nvSpPr>
          <p:cNvPr id="85709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857093" name="Rectangle 5"/>
          <p:cNvSpPr>
            <a:spLocks noChangeArrowheads="1"/>
          </p:cNvSpPr>
          <p:nvPr/>
        </p:nvSpPr>
        <p:spPr bwMode="auto">
          <a:xfrm>
            <a:off x="304800" y="1379538"/>
            <a:ext cx="8229600" cy="2246769"/>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One of the most common applications in computer science is sorting—the process through which data are arranged according to their values. We are surrounded by data. If the data are not ordered, we would spend hours trying to find a single piece of information. </a:t>
            </a:r>
          </a:p>
        </p:txBody>
      </p:sp>
      <p:sp>
        <p:nvSpPr>
          <p:cNvPr id="857094" name="Rectangle 6"/>
          <p:cNvSpPr>
            <a:spLocks noChangeArrowheads="1"/>
          </p:cNvSpPr>
          <p:nvPr/>
        </p:nvSpPr>
        <p:spPr bwMode="auto">
          <a:xfrm>
            <a:off x="304800" y="4743450"/>
            <a:ext cx="5715000" cy="155257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dirty="0">
                <a:solidFill>
                  <a:schemeClr val="hlink"/>
                </a:solidFill>
                <a:ea typeface="굴림" charset="-127"/>
              </a:rPr>
              <a:t>Selection Sort</a:t>
            </a:r>
            <a:endParaRPr lang="fr-FR" dirty="0">
              <a:solidFill>
                <a:schemeClr val="hlink"/>
              </a:solidFill>
            </a:endParaRPr>
          </a:p>
          <a:p>
            <a:pPr algn="l">
              <a:buClr>
                <a:schemeClr val="folHlink"/>
              </a:buClr>
              <a:buSzPct val="117000"/>
              <a:buFont typeface="Wingdings" pitchFamily="2" charset="2"/>
              <a:buNone/>
            </a:pPr>
            <a:r>
              <a:rPr lang="fr-FR" dirty="0">
                <a:solidFill>
                  <a:schemeClr val="hlink"/>
                </a:solidFill>
              </a:rPr>
              <a:t>Bubble Sort</a:t>
            </a:r>
          </a:p>
          <a:p>
            <a:pPr algn="l">
              <a:buClr>
                <a:schemeClr val="folHlink"/>
              </a:buClr>
              <a:buSzPct val="117000"/>
              <a:buFont typeface="Wingdings" pitchFamily="2" charset="2"/>
              <a:buNone/>
            </a:pPr>
            <a:r>
              <a:rPr lang="en-US" altLang="ko-KR" dirty="0">
                <a:solidFill>
                  <a:schemeClr val="hlink"/>
                </a:solidFill>
                <a:ea typeface="굴림" charset="-127"/>
              </a:rPr>
              <a:t>Insertion Sort</a:t>
            </a:r>
          </a:p>
          <a:p>
            <a:pPr algn="l">
              <a:buClr>
                <a:schemeClr val="folHlink"/>
              </a:buClr>
              <a:buSzPct val="117000"/>
              <a:buFont typeface="Wingdings" pitchFamily="2" charset="2"/>
              <a:buNone/>
            </a:pPr>
            <a:r>
              <a:rPr lang="en-US" altLang="ko-KR" dirty="0">
                <a:solidFill>
                  <a:schemeClr val="hlink"/>
                </a:solidFill>
                <a:ea typeface="굴림" charset="-127"/>
              </a:rPr>
              <a:t>Testing Sorts</a:t>
            </a:r>
          </a:p>
        </p:txBody>
      </p:sp>
      <p:sp>
        <p:nvSpPr>
          <p:cNvPr id="857095" name="Text Box 7"/>
          <p:cNvSpPr txBox="1">
            <a:spLocks noChangeArrowheads="1"/>
          </p:cNvSpPr>
          <p:nvPr/>
        </p:nvSpPr>
        <p:spPr bwMode="auto">
          <a:xfrm>
            <a:off x="317500" y="42672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5AC7B483-6EDC-4785-93F5-C776744A7749}" type="slidenum">
              <a:rPr lang="en-US" altLang="ko-KR"/>
              <a:pPr/>
              <a:t>52</a:t>
            </a:fld>
            <a:endParaRPr lang="en-US" altLang="ko-KR"/>
          </a:p>
        </p:txBody>
      </p:sp>
      <p:sp>
        <p:nvSpPr>
          <p:cNvPr id="88064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0643" name="Rectangle 3"/>
          <p:cNvSpPr>
            <a:spLocks noChangeArrowheads="1"/>
          </p:cNvSpPr>
          <p:nvPr/>
        </p:nvSpPr>
        <p:spPr bwMode="auto">
          <a:xfrm>
            <a:off x="152400" y="5791200"/>
            <a:ext cx="42957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8-18</a:t>
            </a:r>
            <a:r>
              <a:rPr lang="en-US" altLang="ko-KR" sz="2000">
                <a:ea typeface="굴림" charset="-127"/>
              </a:rPr>
              <a:t>  Selection Sort Concept</a:t>
            </a:r>
          </a:p>
        </p:txBody>
      </p:sp>
      <p:grpSp>
        <p:nvGrpSpPr>
          <p:cNvPr id="2" name="Group 4"/>
          <p:cNvGrpSpPr>
            <a:grpSpLocks/>
          </p:cNvGrpSpPr>
          <p:nvPr/>
        </p:nvGrpSpPr>
        <p:grpSpPr bwMode="auto">
          <a:xfrm>
            <a:off x="228600" y="252413"/>
            <a:ext cx="8610600" cy="5995987"/>
            <a:chOff x="336" y="159"/>
            <a:chExt cx="5232" cy="3777"/>
          </a:xfrm>
        </p:grpSpPr>
        <p:sp>
          <p:nvSpPr>
            <p:cNvPr id="88064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064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064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0648" name="Picture 8"/>
          <p:cNvPicPr>
            <a:picLocks noChangeAspect="1" noChangeArrowheads="1"/>
          </p:cNvPicPr>
          <p:nvPr/>
        </p:nvPicPr>
        <p:blipFill>
          <a:blip r:embed="rId3" cstate="print"/>
          <a:srcRect/>
          <a:stretch>
            <a:fillRect/>
          </a:stretch>
        </p:blipFill>
        <p:spPr bwMode="auto">
          <a:xfrm>
            <a:off x="496888" y="1854200"/>
            <a:ext cx="7732712" cy="21844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B8A8693F-B2C0-42CE-8AAF-997105CD88FD}" type="slidenum">
              <a:rPr lang="en-US" altLang="ko-KR"/>
              <a:pPr/>
              <a:t>53</a:t>
            </a:fld>
            <a:endParaRPr lang="en-US" altLang="ko-KR"/>
          </a:p>
        </p:txBody>
      </p:sp>
      <p:sp>
        <p:nvSpPr>
          <p:cNvPr id="88166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1667" name="Rectangle 3"/>
          <p:cNvSpPr>
            <a:spLocks noChangeArrowheads="1"/>
          </p:cNvSpPr>
          <p:nvPr/>
        </p:nvSpPr>
        <p:spPr bwMode="auto">
          <a:xfrm>
            <a:off x="152400" y="5791200"/>
            <a:ext cx="435133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8-19</a:t>
            </a:r>
            <a:r>
              <a:rPr lang="en-US" altLang="ko-KR" sz="2000">
                <a:ea typeface="굴림" charset="-127"/>
              </a:rPr>
              <a:t>  Selection Sort Example</a:t>
            </a:r>
          </a:p>
        </p:txBody>
      </p:sp>
      <p:grpSp>
        <p:nvGrpSpPr>
          <p:cNvPr id="2" name="Group 4"/>
          <p:cNvGrpSpPr>
            <a:grpSpLocks/>
          </p:cNvGrpSpPr>
          <p:nvPr/>
        </p:nvGrpSpPr>
        <p:grpSpPr bwMode="auto">
          <a:xfrm>
            <a:off x="228600" y="252413"/>
            <a:ext cx="8610600" cy="5995987"/>
            <a:chOff x="336" y="159"/>
            <a:chExt cx="5232" cy="3777"/>
          </a:xfrm>
        </p:grpSpPr>
        <p:sp>
          <p:nvSpPr>
            <p:cNvPr id="88166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167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167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1672" name="Picture 8"/>
          <p:cNvPicPr>
            <a:picLocks noChangeAspect="1" noChangeArrowheads="1"/>
          </p:cNvPicPr>
          <p:nvPr/>
        </p:nvPicPr>
        <p:blipFill>
          <a:blip r:embed="rId3" cstate="print"/>
          <a:srcRect/>
          <a:stretch>
            <a:fillRect/>
          </a:stretch>
        </p:blipFill>
        <p:spPr bwMode="auto">
          <a:xfrm>
            <a:off x="246063" y="1127125"/>
            <a:ext cx="8821737" cy="39020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545E3C46-0581-4765-85D9-1E74BBD4E131}" type="slidenum">
              <a:rPr lang="en-US" altLang="ko-KR"/>
              <a:pPr/>
              <a:t>54</a:t>
            </a:fld>
            <a:endParaRPr lang="en-US" altLang="ko-KR"/>
          </a:p>
        </p:txBody>
      </p:sp>
      <p:sp>
        <p:nvSpPr>
          <p:cNvPr id="88269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2691" name="Rectangle 3"/>
          <p:cNvSpPr>
            <a:spLocks noChangeArrowheads="1"/>
          </p:cNvSpPr>
          <p:nvPr/>
        </p:nvSpPr>
        <p:spPr bwMode="auto">
          <a:xfrm>
            <a:off x="152400" y="5791200"/>
            <a:ext cx="45132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8-20</a:t>
            </a:r>
            <a:r>
              <a:rPr lang="en-US" altLang="ko-KR" sz="2000">
                <a:ea typeface="굴림" charset="-127"/>
              </a:rPr>
              <a:t>  Design for Selection Sort</a:t>
            </a:r>
          </a:p>
        </p:txBody>
      </p:sp>
      <p:grpSp>
        <p:nvGrpSpPr>
          <p:cNvPr id="2" name="Group 4"/>
          <p:cNvGrpSpPr>
            <a:grpSpLocks/>
          </p:cNvGrpSpPr>
          <p:nvPr/>
        </p:nvGrpSpPr>
        <p:grpSpPr bwMode="auto">
          <a:xfrm>
            <a:off x="228600" y="252413"/>
            <a:ext cx="8610600" cy="5995987"/>
            <a:chOff x="336" y="159"/>
            <a:chExt cx="5232" cy="3777"/>
          </a:xfrm>
        </p:grpSpPr>
        <p:sp>
          <p:nvSpPr>
            <p:cNvPr id="88269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269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269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2697" name="Picture 9"/>
          <p:cNvPicPr>
            <a:picLocks noChangeAspect="1" noChangeArrowheads="1"/>
          </p:cNvPicPr>
          <p:nvPr/>
        </p:nvPicPr>
        <p:blipFill>
          <a:blip r:embed="rId3" cstate="print"/>
          <a:srcRect/>
          <a:stretch>
            <a:fillRect/>
          </a:stretch>
        </p:blipFill>
        <p:spPr bwMode="auto">
          <a:xfrm>
            <a:off x="1260475" y="517525"/>
            <a:ext cx="7350125" cy="49688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7E9A4C29-43DA-4197-A01B-06FAAC797AED}" type="slidenum">
              <a:rPr lang="en-US" altLang="ko-KR"/>
              <a:pPr/>
              <a:t>55</a:t>
            </a:fld>
            <a:endParaRPr lang="en-US" altLang="ko-KR"/>
          </a:p>
        </p:txBody>
      </p:sp>
      <p:sp>
        <p:nvSpPr>
          <p:cNvPr id="915458"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8-9</a:t>
            </a:r>
          </a:p>
        </p:txBody>
      </p:sp>
      <p:sp>
        <p:nvSpPr>
          <p:cNvPr id="915459" name="Text Box 3"/>
          <p:cNvSpPr txBox="1">
            <a:spLocks noChangeArrowheads="1"/>
          </p:cNvSpPr>
          <p:nvPr/>
        </p:nvSpPr>
        <p:spPr bwMode="auto">
          <a:xfrm>
            <a:off x="2362200" y="152400"/>
            <a:ext cx="16843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Selection Sort</a:t>
            </a:r>
          </a:p>
        </p:txBody>
      </p:sp>
      <p:grpSp>
        <p:nvGrpSpPr>
          <p:cNvPr id="2" name="Group 7"/>
          <p:cNvGrpSpPr>
            <a:grpSpLocks/>
          </p:cNvGrpSpPr>
          <p:nvPr/>
        </p:nvGrpSpPr>
        <p:grpSpPr bwMode="auto">
          <a:xfrm>
            <a:off x="195263" y="609600"/>
            <a:ext cx="8491537" cy="5724525"/>
            <a:chOff x="123" y="384"/>
            <a:chExt cx="5349" cy="3606"/>
          </a:xfrm>
        </p:grpSpPr>
        <p:pic>
          <p:nvPicPr>
            <p:cNvPr id="915461" name="Picture 5"/>
            <p:cNvPicPr>
              <a:picLocks noChangeAspect="1" noChangeArrowheads="1"/>
            </p:cNvPicPr>
            <p:nvPr/>
          </p:nvPicPr>
          <p:blipFill>
            <a:blip r:embed="rId3" cstate="print"/>
            <a:srcRect/>
            <a:stretch>
              <a:fillRect/>
            </a:stretch>
          </p:blipFill>
          <p:spPr bwMode="auto">
            <a:xfrm>
              <a:off x="123" y="384"/>
              <a:ext cx="5349" cy="2742"/>
            </a:xfrm>
            <a:prstGeom prst="rect">
              <a:avLst/>
            </a:prstGeom>
            <a:noFill/>
            <a:ln w="76200" algn="ctr">
              <a:noFill/>
              <a:miter lim="800000"/>
              <a:headEnd/>
              <a:tailEnd/>
            </a:ln>
            <a:effectLst/>
          </p:spPr>
        </p:pic>
        <p:pic>
          <p:nvPicPr>
            <p:cNvPr id="915462" name="Picture 6"/>
            <p:cNvPicPr>
              <a:picLocks noChangeAspect="1" noChangeArrowheads="1"/>
            </p:cNvPicPr>
            <p:nvPr/>
          </p:nvPicPr>
          <p:blipFill>
            <a:blip r:embed="rId4" cstate="print"/>
            <a:srcRect/>
            <a:stretch>
              <a:fillRect/>
            </a:stretch>
          </p:blipFill>
          <p:spPr bwMode="auto">
            <a:xfrm>
              <a:off x="160" y="3072"/>
              <a:ext cx="5274" cy="918"/>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07A84C40-A106-4552-B797-BE3E7712BD3C}" type="slidenum">
              <a:rPr lang="en-US" altLang="ko-KR"/>
              <a:pPr/>
              <a:t>56</a:t>
            </a:fld>
            <a:endParaRPr lang="en-US" altLang="ko-KR"/>
          </a:p>
        </p:txBody>
      </p:sp>
      <p:sp>
        <p:nvSpPr>
          <p:cNvPr id="960514" name="Text Box 2"/>
          <p:cNvSpPr txBox="1">
            <a:spLocks noChangeArrowheads="1"/>
          </p:cNvSpPr>
          <p:nvPr/>
        </p:nvSpPr>
        <p:spPr bwMode="auto">
          <a:xfrm>
            <a:off x="228600" y="152400"/>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8-9</a:t>
            </a:r>
          </a:p>
        </p:txBody>
      </p:sp>
      <p:sp>
        <p:nvSpPr>
          <p:cNvPr id="960515" name="Text Box 3"/>
          <p:cNvSpPr txBox="1">
            <a:spLocks noChangeArrowheads="1"/>
          </p:cNvSpPr>
          <p:nvPr/>
        </p:nvSpPr>
        <p:spPr bwMode="auto">
          <a:xfrm>
            <a:off x="2362200" y="152400"/>
            <a:ext cx="168433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Selection Sort</a:t>
            </a:r>
          </a:p>
        </p:txBody>
      </p:sp>
      <p:pic>
        <p:nvPicPr>
          <p:cNvPr id="960516" name="Picture 4"/>
          <p:cNvPicPr>
            <a:picLocks noChangeAspect="1" noChangeArrowheads="1"/>
          </p:cNvPicPr>
          <p:nvPr/>
        </p:nvPicPr>
        <p:blipFill>
          <a:blip r:embed="rId3" cstate="print"/>
          <a:srcRect/>
          <a:stretch>
            <a:fillRect/>
          </a:stretch>
        </p:blipFill>
        <p:spPr bwMode="auto">
          <a:xfrm>
            <a:off x="319088" y="660400"/>
            <a:ext cx="8291512" cy="40640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E8E72E80-9483-4673-9D40-351B43864335}" type="slidenum">
              <a:rPr lang="en-US" altLang="ko-KR"/>
              <a:pPr/>
              <a:t>57</a:t>
            </a:fld>
            <a:endParaRPr lang="en-US" altLang="ko-KR"/>
          </a:p>
        </p:txBody>
      </p:sp>
      <p:sp>
        <p:nvSpPr>
          <p:cNvPr id="88371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3715" name="Rectangle 3"/>
          <p:cNvSpPr>
            <a:spLocks noChangeArrowheads="1"/>
          </p:cNvSpPr>
          <p:nvPr/>
        </p:nvSpPr>
        <p:spPr bwMode="auto">
          <a:xfrm>
            <a:off x="152400" y="5791200"/>
            <a:ext cx="41005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8-21</a:t>
            </a:r>
            <a:r>
              <a:rPr lang="en-US" altLang="ko-KR" sz="2000">
                <a:ea typeface="굴림" charset="-127"/>
              </a:rPr>
              <a:t>  Bubble Sort Concept</a:t>
            </a:r>
          </a:p>
        </p:txBody>
      </p:sp>
      <p:grpSp>
        <p:nvGrpSpPr>
          <p:cNvPr id="2" name="Group 4"/>
          <p:cNvGrpSpPr>
            <a:grpSpLocks/>
          </p:cNvGrpSpPr>
          <p:nvPr/>
        </p:nvGrpSpPr>
        <p:grpSpPr bwMode="auto">
          <a:xfrm>
            <a:off x="228600" y="252413"/>
            <a:ext cx="8610600" cy="5995987"/>
            <a:chOff x="336" y="159"/>
            <a:chExt cx="5232" cy="3777"/>
          </a:xfrm>
        </p:grpSpPr>
        <p:sp>
          <p:nvSpPr>
            <p:cNvPr id="88371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371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371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3720" name="Picture 8"/>
          <p:cNvPicPr>
            <a:picLocks noChangeAspect="1" noChangeArrowheads="1"/>
          </p:cNvPicPr>
          <p:nvPr/>
        </p:nvPicPr>
        <p:blipFill>
          <a:blip r:embed="rId3" cstate="print"/>
          <a:srcRect/>
          <a:stretch>
            <a:fillRect/>
          </a:stretch>
        </p:blipFill>
        <p:spPr bwMode="auto">
          <a:xfrm>
            <a:off x="1071563" y="2209800"/>
            <a:ext cx="6700837" cy="18573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58E21D1-ADF3-497A-89F5-FF77C13D514C}" type="slidenum">
              <a:rPr lang="en-US" altLang="ko-KR"/>
              <a:pPr/>
              <a:t>58</a:t>
            </a:fld>
            <a:endParaRPr lang="en-US" altLang="ko-KR"/>
          </a:p>
        </p:txBody>
      </p:sp>
      <p:sp>
        <p:nvSpPr>
          <p:cNvPr id="88473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4739" name="Rectangle 3"/>
          <p:cNvSpPr>
            <a:spLocks noChangeArrowheads="1"/>
          </p:cNvSpPr>
          <p:nvPr/>
        </p:nvSpPr>
        <p:spPr bwMode="auto">
          <a:xfrm>
            <a:off x="152400" y="5791200"/>
            <a:ext cx="41560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8-22</a:t>
            </a:r>
            <a:r>
              <a:rPr lang="en-US" altLang="ko-KR" sz="2000">
                <a:ea typeface="굴림" charset="-127"/>
              </a:rPr>
              <a:t>  Bubble Sort Example</a:t>
            </a:r>
          </a:p>
        </p:txBody>
      </p:sp>
      <p:grpSp>
        <p:nvGrpSpPr>
          <p:cNvPr id="2" name="Group 4"/>
          <p:cNvGrpSpPr>
            <a:grpSpLocks/>
          </p:cNvGrpSpPr>
          <p:nvPr/>
        </p:nvGrpSpPr>
        <p:grpSpPr bwMode="auto">
          <a:xfrm>
            <a:off x="228600" y="252413"/>
            <a:ext cx="8610600" cy="5995987"/>
            <a:chOff x="336" y="159"/>
            <a:chExt cx="5232" cy="3777"/>
          </a:xfrm>
        </p:grpSpPr>
        <p:sp>
          <p:nvSpPr>
            <p:cNvPr id="88474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474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474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4744" name="Picture 8"/>
          <p:cNvPicPr>
            <a:picLocks noChangeAspect="1" noChangeArrowheads="1"/>
          </p:cNvPicPr>
          <p:nvPr/>
        </p:nvPicPr>
        <p:blipFill>
          <a:blip r:embed="rId3" cstate="print"/>
          <a:srcRect/>
          <a:stretch>
            <a:fillRect/>
          </a:stretch>
        </p:blipFill>
        <p:spPr bwMode="auto">
          <a:xfrm>
            <a:off x="228600" y="1371600"/>
            <a:ext cx="8739188" cy="38862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5D42F815-AC3B-4926-9ED8-4758953F39F2}" type="slidenum">
              <a:rPr lang="en-US" altLang="ko-KR"/>
              <a:pPr/>
              <a:t>59</a:t>
            </a:fld>
            <a:endParaRPr lang="en-US" altLang="ko-KR"/>
          </a:p>
        </p:txBody>
      </p:sp>
      <p:sp>
        <p:nvSpPr>
          <p:cNvPr id="88576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5763" name="Rectangle 3"/>
          <p:cNvSpPr>
            <a:spLocks noChangeArrowheads="1"/>
          </p:cNvSpPr>
          <p:nvPr/>
        </p:nvSpPr>
        <p:spPr bwMode="auto">
          <a:xfrm>
            <a:off x="152400" y="5791200"/>
            <a:ext cx="393065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8-23</a:t>
            </a:r>
            <a:r>
              <a:rPr lang="en-US" altLang="ko-KR" sz="2000">
                <a:ea typeface="굴림" charset="-127"/>
              </a:rPr>
              <a:t>  Bubble Sort Design</a:t>
            </a:r>
          </a:p>
        </p:txBody>
      </p:sp>
      <p:grpSp>
        <p:nvGrpSpPr>
          <p:cNvPr id="2" name="Group 4"/>
          <p:cNvGrpSpPr>
            <a:grpSpLocks/>
          </p:cNvGrpSpPr>
          <p:nvPr/>
        </p:nvGrpSpPr>
        <p:grpSpPr bwMode="auto">
          <a:xfrm>
            <a:off x="228600" y="252413"/>
            <a:ext cx="8610600" cy="5995987"/>
            <a:chOff x="336" y="159"/>
            <a:chExt cx="5232" cy="3777"/>
          </a:xfrm>
        </p:grpSpPr>
        <p:sp>
          <p:nvSpPr>
            <p:cNvPr id="88576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576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576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5768" name="Picture 8"/>
          <p:cNvPicPr>
            <a:picLocks noChangeAspect="1" noChangeArrowheads="1"/>
          </p:cNvPicPr>
          <p:nvPr/>
        </p:nvPicPr>
        <p:blipFill>
          <a:blip r:embed="rId3" cstate="print"/>
          <a:srcRect/>
          <a:stretch>
            <a:fillRect/>
          </a:stretch>
        </p:blipFill>
        <p:spPr bwMode="auto">
          <a:xfrm>
            <a:off x="962025" y="763588"/>
            <a:ext cx="7496175" cy="47990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110749D1-D854-43A2-8E79-ED7DCA7ADEFF}" type="slidenum">
              <a:rPr lang="en-US" altLang="ko-KR"/>
              <a:pPr/>
              <a:t>6</a:t>
            </a:fld>
            <a:endParaRPr lang="en-US" altLang="ko-KR"/>
          </a:p>
        </p:txBody>
      </p:sp>
      <p:sp>
        <p:nvSpPr>
          <p:cNvPr id="86528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65283" name="Rectangle 3"/>
          <p:cNvSpPr>
            <a:spLocks noChangeArrowheads="1"/>
          </p:cNvSpPr>
          <p:nvPr/>
        </p:nvSpPr>
        <p:spPr bwMode="auto">
          <a:xfrm>
            <a:off x="152400" y="5791200"/>
            <a:ext cx="37973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8-4</a:t>
            </a:r>
            <a:r>
              <a:rPr lang="en-US" altLang="ko-KR" sz="2000">
                <a:ea typeface="굴림" charset="-127"/>
              </a:rPr>
              <a:t>  An Array of Scores</a:t>
            </a:r>
          </a:p>
        </p:txBody>
      </p:sp>
      <p:grpSp>
        <p:nvGrpSpPr>
          <p:cNvPr id="865284" name="Group 4"/>
          <p:cNvGrpSpPr>
            <a:grpSpLocks/>
          </p:cNvGrpSpPr>
          <p:nvPr/>
        </p:nvGrpSpPr>
        <p:grpSpPr bwMode="auto">
          <a:xfrm>
            <a:off x="228600" y="252413"/>
            <a:ext cx="8610600" cy="5995987"/>
            <a:chOff x="336" y="159"/>
            <a:chExt cx="5232" cy="3777"/>
          </a:xfrm>
        </p:grpSpPr>
        <p:sp>
          <p:nvSpPr>
            <p:cNvPr id="86528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6528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6528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65288" name="Picture 8"/>
          <p:cNvPicPr>
            <a:picLocks noChangeAspect="1" noChangeArrowheads="1"/>
          </p:cNvPicPr>
          <p:nvPr/>
        </p:nvPicPr>
        <p:blipFill>
          <a:blip r:embed="rId3" cstate="print"/>
          <a:srcRect/>
          <a:stretch>
            <a:fillRect/>
          </a:stretch>
        </p:blipFill>
        <p:spPr bwMode="auto">
          <a:xfrm>
            <a:off x="1598613" y="525463"/>
            <a:ext cx="5640387" cy="50752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DF346EC-4EB8-43CE-A6E7-B0910F95544B}" type="slidenum">
              <a:rPr lang="en-US" altLang="ko-KR"/>
              <a:pPr/>
              <a:t>60</a:t>
            </a:fld>
            <a:endParaRPr lang="en-US" altLang="ko-KR"/>
          </a:p>
        </p:txBody>
      </p:sp>
      <p:sp>
        <p:nvSpPr>
          <p:cNvPr id="91648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8-10</a:t>
            </a:r>
          </a:p>
        </p:txBody>
      </p:sp>
      <p:sp>
        <p:nvSpPr>
          <p:cNvPr id="916483" name="Text Box 3"/>
          <p:cNvSpPr txBox="1">
            <a:spLocks noChangeArrowheads="1"/>
          </p:cNvSpPr>
          <p:nvPr/>
        </p:nvSpPr>
        <p:spPr bwMode="auto">
          <a:xfrm>
            <a:off x="2397125" y="152400"/>
            <a:ext cx="14890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Bubble Sort</a:t>
            </a:r>
          </a:p>
        </p:txBody>
      </p:sp>
      <p:pic>
        <p:nvPicPr>
          <p:cNvPr id="916485" name="Picture 5"/>
          <p:cNvPicPr>
            <a:picLocks noChangeAspect="1" noChangeArrowheads="1"/>
          </p:cNvPicPr>
          <p:nvPr/>
        </p:nvPicPr>
        <p:blipFill>
          <a:blip r:embed="rId3" cstate="print"/>
          <a:srcRect/>
          <a:stretch>
            <a:fillRect/>
          </a:stretch>
        </p:blipFill>
        <p:spPr bwMode="auto">
          <a:xfrm>
            <a:off x="146050" y="696913"/>
            <a:ext cx="8464550" cy="55514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F9218C30-21CC-41AA-88C2-3AC9CFC21C57}" type="slidenum">
              <a:rPr lang="en-US" altLang="ko-KR"/>
              <a:pPr/>
              <a:t>61</a:t>
            </a:fld>
            <a:endParaRPr lang="en-US" altLang="ko-KR"/>
          </a:p>
        </p:txBody>
      </p:sp>
      <p:sp>
        <p:nvSpPr>
          <p:cNvPr id="997378"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8-10</a:t>
            </a:r>
          </a:p>
        </p:txBody>
      </p:sp>
      <p:sp>
        <p:nvSpPr>
          <p:cNvPr id="997379" name="Text Box 3"/>
          <p:cNvSpPr txBox="1">
            <a:spLocks noChangeArrowheads="1"/>
          </p:cNvSpPr>
          <p:nvPr/>
        </p:nvSpPr>
        <p:spPr bwMode="auto">
          <a:xfrm>
            <a:off x="2397125" y="152400"/>
            <a:ext cx="14890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Bubble Sort</a:t>
            </a:r>
          </a:p>
        </p:txBody>
      </p:sp>
      <p:grpSp>
        <p:nvGrpSpPr>
          <p:cNvPr id="2" name="Group 7"/>
          <p:cNvGrpSpPr>
            <a:grpSpLocks/>
          </p:cNvGrpSpPr>
          <p:nvPr/>
        </p:nvGrpSpPr>
        <p:grpSpPr bwMode="auto">
          <a:xfrm>
            <a:off x="228600" y="744538"/>
            <a:ext cx="8345488" cy="3830637"/>
            <a:chOff x="144" y="469"/>
            <a:chExt cx="5257" cy="2413"/>
          </a:xfrm>
        </p:grpSpPr>
        <p:pic>
          <p:nvPicPr>
            <p:cNvPr id="997380" name="Picture 4"/>
            <p:cNvPicPr>
              <a:picLocks noChangeAspect="1" noChangeArrowheads="1"/>
            </p:cNvPicPr>
            <p:nvPr/>
          </p:nvPicPr>
          <p:blipFill>
            <a:blip r:embed="rId3" cstate="print"/>
            <a:srcRect/>
            <a:stretch>
              <a:fillRect/>
            </a:stretch>
          </p:blipFill>
          <p:spPr bwMode="auto">
            <a:xfrm>
              <a:off x="161" y="469"/>
              <a:ext cx="5223" cy="971"/>
            </a:xfrm>
            <a:prstGeom prst="rect">
              <a:avLst/>
            </a:prstGeom>
            <a:noFill/>
            <a:ln w="76200" algn="ctr">
              <a:noFill/>
              <a:miter lim="800000"/>
              <a:headEnd/>
              <a:tailEnd/>
            </a:ln>
            <a:effectLst/>
          </p:spPr>
        </p:pic>
        <p:pic>
          <p:nvPicPr>
            <p:cNvPr id="997382" name="Picture 6"/>
            <p:cNvPicPr>
              <a:picLocks noChangeAspect="1" noChangeArrowheads="1"/>
            </p:cNvPicPr>
            <p:nvPr/>
          </p:nvPicPr>
          <p:blipFill>
            <a:blip r:embed="rId4" cstate="print"/>
            <a:srcRect/>
            <a:stretch>
              <a:fillRect/>
            </a:stretch>
          </p:blipFill>
          <p:spPr bwMode="auto">
            <a:xfrm>
              <a:off x="144" y="1392"/>
              <a:ext cx="5257" cy="1490"/>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CC00E913-9592-428E-A5DF-63268A2203D4}" type="slidenum">
              <a:rPr lang="en-US" altLang="ko-KR"/>
              <a:pPr/>
              <a:t>62</a:t>
            </a:fld>
            <a:endParaRPr lang="en-US" altLang="ko-KR"/>
          </a:p>
        </p:txBody>
      </p:sp>
      <p:sp>
        <p:nvSpPr>
          <p:cNvPr id="88678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6787" name="Rectangle 3"/>
          <p:cNvSpPr>
            <a:spLocks noChangeArrowheads="1"/>
          </p:cNvSpPr>
          <p:nvPr/>
        </p:nvSpPr>
        <p:spPr bwMode="auto">
          <a:xfrm>
            <a:off x="152400" y="5791200"/>
            <a:ext cx="43100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8-24</a:t>
            </a:r>
            <a:r>
              <a:rPr lang="en-US" altLang="ko-KR" sz="2000">
                <a:ea typeface="굴림" charset="-127"/>
              </a:rPr>
              <a:t>  Insertion Sort Concept</a:t>
            </a:r>
          </a:p>
        </p:txBody>
      </p:sp>
      <p:grpSp>
        <p:nvGrpSpPr>
          <p:cNvPr id="2" name="Group 4"/>
          <p:cNvGrpSpPr>
            <a:grpSpLocks/>
          </p:cNvGrpSpPr>
          <p:nvPr/>
        </p:nvGrpSpPr>
        <p:grpSpPr bwMode="auto">
          <a:xfrm>
            <a:off x="228600" y="252413"/>
            <a:ext cx="8610600" cy="5995987"/>
            <a:chOff x="336" y="159"/>
            <a:chExt cx="5232" cy="3777"/>
          </a:xfrm>
        </p:grpSpPr>
        <p:sp>
          <p:nvSpPr>
            <p:cNvPr id="88678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679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679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6792" name="Picture 8"/>
          <p:cNvPicPr>
            <a:picLocks noChangeAspect="1" noChangeArrowheads="1"/>
          </p:cNvPicPr>
          <p:nvPr/>
        </p:nvPicPr>
        <p:blipFill>
          <a:blip r:embed="rId3" cstate="print"/>
          <a:srcRect/>
          <a:stretch>
            <a:fillRect/>
          </a:stretch>
        </p:blipFill>
        <p:spPr bwMode="auto">
          <a:xfrm>
            <a:off x="1219200" y="2238375"/>
            <a:ext cx="6581775" cy="18764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72E06D53-72FF-4788-BAA1-BE96A1E0C6A3}" type="slidenum">
              <a:rPr lang="en-US" altLang="ko-KR"/>
              <a:pPr/>
              <a:t>63</a:t>
            </a:fld>
            <a:endParaRPr lang="en-US" altLang="ko-KR"/>
          </a:p>
        </p:txBody>
      </p:sp>
      <p:sp>
        <p:nvSpPr>
          <p:cNvPr id="88781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7811" name="Rectangle 3"/>
          <p:cNvSpPr>
            <a:spLocks noChangeArrowheads="1"/>
          </p:cNvSpPr>
          <p:nvPr/>
        </p:nvSpPr>
        <p:spPr bwMode="auto">
          <a:xfrm>
            <a:off x="152400" y="5791200"/>
            <a:ext cx="43656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8-25</a:t>
            </a:r>
            <a:r>
              <a:rPr lang="en-US" altLang="ko-KR" sz="2000">
                <a:ea typeface="굴림" charset="-127"/>
              </a:rPr>
              <a:t>  Insertion Sort Example</a:t>
            </a:r>
          </a:p>
        </p:txBody>
      </p:sp>
      <p:grpSp>
        <p:nvGrpSpPr>
          <p:cNvPr id="2" name="Group 4"/>
          <p:cNvGrpSpPr>
            <a:grpSpLocks/>
          </p:cNvGrpSpPr>
          <p:nvPr/>
        </p:nvGrpSpPr>
        <p:grpSpPr bwMode="auto">
          <a:xfrm>
            <a:off x="228600" y="252413"/>
            <a:ext cx="8610600" cy="5995987"/>
            <a:chOff x="336" y="159"/>
            <a:chExt cx="5232" cy="3777"/>
          </a:xfrm>
        </p:grpSpPr>
        <p:sp>
          <p:nvSpPr>
            <p:cNvPr id="88781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781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781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7816" name="Picture 8"/>
          <p:cNvPicPr>
            <a:picLocks noChangeAspect="1" noChangeArrowheads="1"/>
          </p:cNvPicPr>
          <p:nvPr/>
        </p:nvPicPr>
        <p:blipFill>
          <a:blip r:embed="rId3" cstate="print"/>
          <a:srcRect/>
          <a:stretch>
            <a:fillRect/>
          </a:stretch>
        </p:blipFill>
        <p:spPr bwMode="auto">
          <a:xfrm>
            <a:off x="642938" y="957263"/>
            <a:ext cx="7815262" cy="40719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D2A8CDBA-5841-4C30-A5F2-78A07CB8287B}" type="slidenum">
              <a:rPr lang="en-US" altLang="ko-KR"/>
              <a:pPr/>
              <a:t>64</a:t>
            </a:fld>
            <a:endParaRPr lang="en-US" altLang="ko-KR"/>
          </a:p>
        </p:txBody>
      </p:sp>
      <p:sp>
        <p:nvSpPr>
          <p:cNvPr id="88883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8835" name="Rectangle 3"/>
          <p:cNvSpPr>
            <a:spLocks noChangeArrowheads="1"/>
          </p:cNvSpPr>
          <p:nvPr/>
        </p:nvSpPr>
        <p:spPr bwMode="auto">
          <a:xfrm>
            <a:off x="152400" y="5791200"/>
            <a:ext cx="41402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8-26</a:t>
            </a:r>
            <a:r>
              <a:rPr lang="en-US" altLang="ko-KR" sz="2000">
                <a:ea typeface="굴림" charset="-127"/>
              </a:rPr>
              <a:t>  Insertion Sort Design</a:t>
            </a:r>
          </a:p>
        </p:txBody>
      </p:sp>
      <p:grpSp>
        <p:nvGrpSpPr>
          <p:cNvPr id="2" name="Group 4"/>
          <p:cNvGrpSpPr>
            <a:grpSpLocks/>
          </p:cNvGrpSpPr>
          <p:nvPr/>
        </p:nvGrpSpPr>
        <p:grpSpPr bwMode="auto">
          <a:xfrm>
            <a:off x="228600" y="252413"/>
            <a:ext cx="8610600" cy="5995987"/>
            <a:chOff x="336" y="159"/>
            <a:chExt cx="5232" cy="3777"/>
          </a:xfrm>
        </p:grpSpPr>
        <p:sp>
          <p:nvSpPr>
            <p:cNvPr id="88883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883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883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8840" name="Picture 8"/>
          <p:cNvPicPr>
            <a:picLocks noChangeAspect="1" noChangeArrowheads="1"/>
          </p:cNvPicPr>
          <p:nvPr/>
        </p:nvPicPr>
        <p:blipFill>
          <a:blip r:embed="rId3" cstate="print"/>
          <a:srcRect/>
          <a:stretch>
            <a:fillRect/>
          </a:stretch>
        </p:blipFill>
        <p:spPr bwMode="auto">
          <a:xfrm>
            <a:off x="828675" y="646113"/>
            <a:ext cx="7477125" cy="49164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F3810BAB-18C4-487E-942F-ACFB6F1BB19B}" type="slidenum">
              <a:rPr lang="en-US" altLang="ko-KR"/>
              <a:pPr/>
              <a:t>65</a:t>
            </a:fld>
            <a:endParaRPr lang="en-US" altLang="ko-KR"/>
          </a:p>
        </p:txBody>
      </p:sp>
      <p:sp>
        <p:nvSpPr>
          <p:cNvPr id="917506"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8-11</a:t>
            </a:r>
          </a:p>
        </p:txBody>
      </p:sp>
      <p:sp>
        <p:nvSpPr>
          <p:cNvPr id="917507" name="Text Box 3"/>
          <p:cNvSpPr txBox="1">
            <a:spLocks noChangeArrowheads="1"/>
          </p:cNvSpPr>
          <p:nvPr/>
        </p:nvSpPr>
        <p:spPr bwMode="auto">
          <a:xfrm>
            <a:off x="2286000" y="152400"/>
            <a:ext cx="16986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Insertion Sort</a:t>
            </a:r>
          </a:p>
        </p:txBody>
      </p:sp>
      <p:pic>
        <p:nvPicPr>
          <p:cNvPr id="917509" name="Picture 5"/>
          <p:cNvPicPr>
            <a:picLocks noChangeAspect="1" noChangeArrowheads="1"/>
          </p:cNvPicPr>
          <p:nvPr/>
        </p:nvPicPr>
        <p:blipFill>
          <a:blip r:embed="rId3" cstate="print"/>
          <a:srcRect/>
          <a:stretch>
            <a:fillRect/>
          </a:stretch>
        </p:blipFill>
        <p:spPr bwMode="auto">
          <a:xfrm>
            <a:off x="200025" y="601663"/>
            <a:ext cx="8410575" cy="57991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37AF7DE7-D9CF-47D1-9338-68DD18F7CA78}" type="slidenum">
              <a:rPr lang="en-US" altLang="ko-KR"/>
              <a:pPr/>
              <a:t>66</a:t>
            </a:fld>
            <a:endParaRPr lang="en-US" altLang="ko-KR"/>
          </a:p>
        </p:txBody>
      </p:sp>
      <p:sp>
        <p:nvSpPr>
          <p:cNvPr id="96256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8-11</a:t>
            </a:r>
          </a:p>
        </p:txBody>
      </p:sp>
      <p:sp>
        <p:nvSpPr>
          <p:cNvPr id="962563" name="Text Box 3"/>
          <p:cNvSpPr txBox="1">
            <a:spLocks noChangeArrowheads="1"/>
          </p:cNvSpPr>
          <p:nvPr/>
        </p:nvSpPr>
        <p:spPr bwMode="auto">
          <a:xfrm>
            <a:off x="2327275" y="152400"/>
            <a:ext cx="176212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Insertion  Sort</a:t>
            </a:r>
          </a:p>
        </p:txBody>
      </p:sp>
      <p:pic>
        <p:nvPicPr>
          <p:cNvPr id="962564" name="Picture 4"/>
          <p:cNvPicPr>
            <a:picLocks noChangeAspect="1" noChangeArrowheads="1"/>
          </p:cNvPicPr>
          <p:nvPr/>
        </p:nvPicPr>
        <p:blipFill>
          <a:blip r:embed="rId3" cstate="print"/>
          <a:srcRect/>
          <a:stretch>
            <a:fillRect/>
          </a:stretch>
        </p:blipFill>
        <p:spPr bwMode="auto">
          <a:xfrm>
            <a:off x="200025" y="666750"/>
            <a:ext cx="8410575" cy="46672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8AD76FC-C898-472D-9555-47D4FCFB659A}" type="slidenum">
              <a:rPr lang="en-US" altLang="ko-KR"/>
              <a:pPr/>
              <a:t>67</a:t>
            </a:fld>
            <a:endParaRPr lang="en-US" altLang="ko-KR"/>
          </a:p>
        </p:txBody>
      </p:sp>
      <p:sp>
        <p:nvSpPr>
          <p:cNvPr id="918530"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8-12</a:t>
            </a:r>
          </a:p>
        </p:txBody>
      </p:sp>
      <p:sp>
        <p:nvSpPr>
          <p:cNvPr id="918531" name="Text Box 3"/>
          <p:cNvSpPr txBox="1">
            <a:spLocks noChangeArrowheads="1"/>
          </p:cNvSpPr>
          <p:nvPr/>
        </p:nvSpPr>
        <p:spPr bwMode="auto">
          <a:xfrm>
            <a:off x="2514600" y="152400"/>
            <a:ext cx="161448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Testing Sorts</a:t>
            </a:r>
          </a:p>
        </p:txBody>
      </p:sp>
      <p:pic>
        <p:nvPicPr>
          <p:cNvPr id="918533" name="Picture 5"/>
          <p:cNvPicPr>
            <a:picLocks noChangeAspect="1" noChangeArrowheads="1"/>
          </p:cNvPicPr>
          <p:nvPr/>
        </p:nvPicPr>
        <p:blipFill>
          <a:blip r:embed="rId3" cstate="print"/>
          <a:srcRect/>
          <a:stretch>
            <a:fillRect/>
          </a:stretch>
        </p:blipFill>
        <p:spPr bwMode="auto">
          <a:xfrm>
            <a:off x="146050" y="566738"/>
            <a:ext cx="8464550" cy="57578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6FD9DE02-2D90-4F9E-8DBB-4277F7307471}" type="slidenum">
              <a:rPr lang="en-US" altLang="ko-KR"/>
              <a:pPr/>
              <a:t>68</a:t>
            </a:fld>
            <a:endParaRPr lang="en-US" altLang="ko-KR"/>
          </a:p>
        </p:txBody>
      </p:sp>
      <p:sp>
        <p:nvSpPr>
          <p:cNvPr id="964610"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8-12</a:t>
            </a:r>
          </a:p>
        </p:txBody>
      </p:sp>
      <p:sp>
        <p:nvSpPr>
          <p:cNvPr id="964611" name="Text Box 3"/>
          <p:cNvSpPr txBox="1">
            <a:spLocks noChangeArrowheads="1"/>
          </p:cNvSpPr>
          <p:nvPr/>
        </p:nvSpPr>
        <p:spPr bwMode="auto">
          <a:xfrm>
            <a:off x="2447925" y="152400"/>
            <a:ext cx="15160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Testing Sort</a:t>
            </a:r>
          </a:p>
        </p:txBody>
      </p:sp>
      <p:pic>
        <p:nvPicPr>
          <p:cNvPr id="964612" name="Picture 4"/>
          <p:cNvPicPr>
            <a:picLocks noChangeAspect="1" noChangeArrowheads="1"/>
          </p:cNvPicPr>
          <p:nvPr/>
        </p:nvPicPr>
        <p:blipFill>
          <a:blip r:embed="rId3" cstate="print"/>
          <a:srcRect/>
          <a:stretch>
            <a:fillRect/>
          </a:stretch>
        </p:blipFill>
        <p:spPr bwMode="auto">
          <a:xfrm>
            <a:off x="146050" y="609600"/>
            <a:ext cx="8464550" cy="517683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E398F8F1-E090-4AD1-B205-A92D245B7944}" type="slidenum">
              <a:rPr lang="en-US" altLang="ko-KR"/>
              <a:pPr/>
              <a:t>69</a:t>
            </a:fld>
            <a:endParaRPr lang="en-US" altLang="ko-KR"/>
          </a:p>
        </p:txBody>
      </p:sp>
      <p:sp>
        <p:nvSpPr>
          <p:cNvPr id="928770" name="Text Box 2"/>
          <p:cNvSpPr txBox="1">
            <a:spLocks noChangeArrowheads="1"/>
          </p:cNvSpPr>
          <p:nvPr/>
        </p:nvSpPr>
        <p:spPr bwMode="auto">
          <a:xfrm>
            <a:off x="457200" y="4343400"/>
            <a:ext cx="1270000"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Table  8-1</a:t>
            </a:r>
          </a:p>
        </p:txBody>
      </p:sp>
      <p:sp>
        <p:nvSpPr>
          <p:cNvPr id="928771" name="Text Box 3"/>
          <p:cNvSpPr txBox="1">
            <a:spLocks noChangeArrowheads="1"/>
          </p:cNvSpPr>
          <p:nvPr/>
        </p:nvSpPr>
        <p:spPr bwMode="auto">
          <a:xfrm>
            <a:off x="1752600" y="4343400"/>
            <a:ext cx="30972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Sort Exchanges and Passes</a:t>
            </a:r>
          </a:p>
        </p:txBody>
      </p:sp>
      <p:pic>
        <p:nvPicPr>
          <p:cNvPr id="928773" name="Picture 5"/>
          <p:cNvPicPr>
            <a:picLocks noChangeAspect="1" noChangeArrowheads="1"/>
          </p:cNvPicPr>
          <p:nvPr/>
        </p:nvPicPr>
        <p:blipFill>
          <a:blip r:embed="rId3" cstate="print"/>
          <a:srcRect/>
          <a:stretch>
            <a:fillRect/>
          </a:stretch>
        </p:blipFill>
        <p:spPr bwMode="auto">
          <a:xfrm>
            <a:off x="381000" y="2189163"/>
            <a:ext cx="8428038" cy="21542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9E02B59C-06A3-46F8-921D-14A1F48BBB53}" type="slidenum">
              <a:rPr lang="en-US" altLang="ko-KR"/>
              <a:pPr/>
              <a:t>7</a:t>
            </a:fld>
            <a:endParaRPr lang="en-US" altLang="ko-KR"/>
          </a:p>
        </p:txBody>
      </p:sp>
      <p:sp>
        <p:nvSpPr>
          <p:cNvPr id="86630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66307" name="Rectangle 3"/>
          <p:cNvSpPr>
            <a:spLocks noChangeArrowheads="1"/>
          </p:cNvSpPr>
          <p:nvPr/>
        </p:nvSpPr>
        <p:spPr bwMode="auto">
          <a:xfrm>
            <a:off x="152400" y="5741988"/>
            <a:ext cx="4148138" cy="457200"/>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8-5</a:t>
            </a:r>
            <a:r>
              <a:rPr lang="en-US" altLang="ko-KR" sz="2000">
                <a:ea typeface="굴림" charset="-127"/>
              </a:rPr>
              <a:t>  </a:t>
            </a:r>
            <a:r>
              <a:rPr lang="en-US" altLang="ko-KR">
                <a:ea typeface="굴림" charset="-127"/>
              </a:rPr>
              <a:t>Loop for 10 Scores</a:t>
            </a:r>
          </a:p>
        </p:txBody>
      </p:sp>
      <p:grpSp>
        <p:nvGrpSpPr>
          <p:cNvPr id="866308" name="Group 4"/>
          <p:cNvGrpSpPr>
            <a:grpSpLocks/>
          </p:cNvGrpSpPr>
          <p:nvPr/>
        </p:nvGrpSpPr>
        <p:grpSpPr bwMode="auto">
          <a:xfrm>
            <a:off x="228600" y="252413"/>
            <a:ext cx="8610600" cy="5995987"/>
            <a:chOff x="336" y="159"/>
            <a:chExt cx="5232" cy="3777"/>
          </a:xfrm>
        </p:grpSpPr>
        <p:sp>
          <p:nvSpPr>
            <p:cNvPr id="86630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6631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6631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66312" name="Picture 8"/>
          <p:cNvPicPr>
            <a:picLocks noChangeAspect="1" noChangeArrowheads="1"/>
          </p:cNvPicPr>
          <p:nvPr/>
        </p:nvPicPr>
        <p:blipFill>
          <a:blip r:embed="rId3" cstate="print"/>
          <a:srcRect/>
          <a:stretch>
            <a:fillRect/>
          </a:stretch>
        </p:blipFill>
        <p:spPr bwMode="auto">
          <a:xfrm>
            <a:off x="576263" y="1943100"/>
            <a:ext cx="7805737" cy="27051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2F335990-6C63-44BB-AA4A-4B03B36FCC84}" type="slidenum">
              <a:rPr lang="en-US" altLang="ko-KR"/>
              <a:pPr/>
              <a:t>70</a:t>
            </a:fld>
            <a:endParaRPr lang="en-US" altLang="ko-KR"/>
          </a:p>
        </p:txBody>
      </p:sp>
      <p:sp>
        <p:nvSpPr>
          <p:cNvPr id="858114"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858115" name="Text Box 3"/>
          <p:cNvSpPr txBox="1">
            <a:spLocks noChangeArrowheads="1"/>
          </p:cNvSpPr>
          <p:nvPr/>
        </p:nvSpPr>
        <p:spPr bwMode="auto">
          <a:xfrm>
            <a:off x="228600" y="304800"/>
            <a:ext cx="3797300"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8-6   Searching</a:t>
            </a:r>
          </a:p>
        </p:txBody>
      </p:sp>
      <p:sp>
        <p:nvSpPr>
          <p:cNvPr id="85811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858117" name="Rectangle 5"/>
          <p:cNvSpPr>
            <a:spLocks noChangeArrowheads="1"/>
          </p:cNvSpPr>
          <p:nvPr/>
        </p:nvSpPr>
        <p:spPr bwMode="auto">
          <a:xfrm>
            <a:off x="304800" y="1381125"/>
            <a:ext cx="82296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Another common operation in computer science is searching, which is the process used to find the location of a target among a list of objects. In the case of an array, searching means that given a value, we want to find the location (index) of the first element in the array that contains that value.</a:t>
            </a:r>
          </a:p>
        </p:txBody>
      </p:sp>
      <p:sp>
        <p:nvSpPr>
          <p:cNvPr id="858118" name="Rectangle 6"/>
          <p:cNvSpPr>
            <a:spLocks noChangeArrowheads="1"/>
          </p:cNvSpPr>
          <p:nvPr/>
        </p:nvSpPr>
        <p:spPr bwMode="auto">
          <a:xfrm>
            <a:off x="304800" y="5045075"/>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Sequential Search</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Binary Search</a:t>
            </a:r>
            <a:endParaRPr lang="en-US" altLang="ko-KR">
              <a:solidFill>
                <a:schemeClr val="hlink"/>
              </a:solidFill>
              <a:ea typeface="굴림" charset="-127"/>
            </a:endParaRPr>
          </a:p>
        </p:txBody>
      </p:sp>
      <p:sp>
        <p:nvSpPr>
          <p:cNvPr id="858119" name="Text Box 7"/>
          <p:cNvSpPr txBox="1">
            <a:spLocks noChangeArrowheads="1"/>
          </p:cNvSpPr>
          <p:nvPr/>
        </p:nvSpPr>
        <p:spPr bwMode="auto">
          <a:xfrm>
            <a:off x="317500" y="4568825"/>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B13A5EAB-62AA-4700-9757-2A27BFA0898C}" type="slidenum">
              <a:rPr lang="en-US" altLang="ko-KR"/>
              <a:pPr/>
              <a:t>71</a:t>
            </a:fld>
            <a:endParaRPr lang="en-US" altLang="ko-KR"/>
          </a:p>
        </p:txBody>
      </p:sp>
      <p:sp>
        <p:nvSpPr>
          <p:cNvPr id="88985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89859" name="Rectangle 3"/>
          <p:cNvSpPr>
            <a:spLocks noChangeArrowheads="1"/>
          </p:cNvSpPr>
          <p:nvPr/>
        </p:nvSpPr>
        <p:spPr bwMode="auto">
          <a:xfrm>
            <a:off x="152400" y="5791200"/>
            <a:ext cx="35433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8-27</a:t>
            </a:r>
            <a:r>
              <a:rPr lang="en-US" altLang="ko-KR" sz="2000">
                <a:ea typeface="굴림" charset="-127"/>
              </a:rPr>
              <a:t>  Search Concept</a:t>
            </a:r>
          </a:p>
        </p:txBody>
      </p:sp>
      <p:grpSp>
        <p:nvGrpSpPr>
          <p:cNvPr id="2" name="Group 4"/>
          <p:cNvGrpSpPr>
            <a:grpSpLocks/>
          </p:cNvGrpSpPr>
          <p:nvPr/>
        </p:nvGrpSpPr>
        <p:grpSpPr bwMode="auto">
          <a:xfrm>
            <a:off x="228600" y="252413"/>
            <a:ext cx="8610600" cy="5995987"/>
            <a:chOff x="336" y="159"/>
            <a:chExt cx="5232" cy="3777"/>
          </a:xfrm>
        </p:grpSpPr>
        <p:sp>
          <p:nvSpPr>
            <p:cNvPr id="88986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8986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8986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89864" name="Picture 8"/>
          <p:cNvPicPr>
            <a:picLocks noChangeAspect="1" noChangeArrowheads="1"/>
          </p:cNvPicPr>
          <p:nvPr/>
        </p:nvPicPr>
        <p:blipFill>
          <a:blip r:embed="rId3" cstate="print"/>
          <a:srcRect/>
          <a:stretch>
            <a:fillRect/>
          </a:stretch>
        </p:blipFill>
        <p:spPr bwMode="auto">
          <a:xfrm>
            <a:off x="1371600" y="1878013"/>
            <a:ext cx="6253163" cy="23129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8D8CF003-393E-4C56-9AF1-466DCE97E2CE}" type="slidenum">
              <a:rPr lang="en-US" altLang="ko-KR"/>
              <a:pPr/>
              <a:t>72</a:t>
            </a:fld>
            <a:endParaRPr lang="en-US" altLang="ko-KR"/>
          </a:p>
        </p:txBody>
      </p:sp>
      <p:sp>
        <p:nvSpPr>
          <p:cNvPr id="89088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90883" name="Rectangle 3"/>
          <p:cNvSpPr>
            <a:spLocks noChangeArrowheads="1"/>
          </p:cNvSpPr>
          <p:nvPr/>
        </p:nvSpPr>
        <p:spPr bwMode="auto">
          <a:xfrm>
            <a:off x="152400" y="5791200"/>
            <a:ext cx="53832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8-28</a:t>
            </a:r>
            <a:r>
              <a:rPr lang="en-US" altLang="ko-KR" sz="2000">
                <a:ea typeface="굴림" charset="-127"/>
              </a:rPr>
              <a:t>  Locating Data in Unordered List</a:t>
            </a:r>
          </a:p>
        </p:txBody>
      </p:sp>
      <p:grpSp>
        <p:nvGrpSpPr>
          <p:cNvPr id="2" name="Group 4"/>
          <p:cNvGrpSpPr>
            <a:grpSpLocks/>
          </p:cNvGrpSpPr>
          <p:nvPr/>
        </p:nvGrpSpPr>
        <p:grpSpPr bwMode="auto">
          <a:xfrm>
            <a:off x="228600" y="252413"/>
            <a:ext cx="8610600" cy="5995987"/>
            <a:chOff x="336" y="159"/>
            <a:chExt cx="5232" cy="3777"/>
          </a:xfrm>
        </p:grpSpPr>
        <p:sp>
          <p:nvSpPr>
            <p:cNvPr id="89088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9088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9088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90888" name="Picture 8"/>
          <p:cNvPicPr>
            <a:picLocks noChangeAspect="1" noChangeArrowheads="1"/>
          </p:cNvPicPr>
          <p:nvPr/>
        </p:nvPicPr>
        <p:blipFill>
          <a:blip r:embed="rId3" cstate="print"/>
          <a:srcRect/>
          <a:stretch>
            <a:fillRect/>
          </a:stretch>
        </p:blipFill>
        <p:spPr bwMode="auto">
          <a:xfrm>
            <a:off x="1863725" y="376238"/>
            <a:ext cx="4689475" cy="54149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C2C896F4-A316-4EE6-8B56-5706FDFFDDDE}" type="slidenum">
              <a:rPr lang="en-US" altLang="ko-KR"/>
              <a:pPr/>
              <a:t>73</a:t>
            </a:fld>
            <a:endParaRPr lang="en-US" altLang="ko-KR"/>
          </a:p>
        </p:txBody>
      </p:sp>
      <p:sp>
        <p:nvSpPr>
          <p:cNvPr id="89190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91907" name="Rectangle 3"/>
          <p:cNvSpPr>
            <a:spLocks noChangeArrowheads="1"/>
          </p:cNvSpPr>
          <p:nvPr/>
        </p:nvSpPr>
        <p:spPr bwMode="auto">
          <a:xfrm>
            <a:off x="152400" y="5791200"/>
            <a:ext cx="60452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8-29</a:t>
            </a:r>
            <a:r>
              <a:rPr lang="en-US" altLang="ko-KR" sz="2000">
                <a:ea typeface="굴림" charset="-127"/>
              </a:rPr>
              <a:t>  Unsuccessful Search in Unordered List</a:t>
            </a:r>
          </a:p>
        </p:txBody>
      </p:sp>
      <p:grpSp>
        <p:nvGrpSpPr>
          <p:cNvPr id="2" name="Group 4"/>
          <p:cNvGrpSpPr>
            <a:grpSpLocks/>
          </p:cNvGrpSpPr>
          <p:nvPr/>
        </p:nvGrpSpPr>
        <p:grpSpPr bwMode="auto">
          <a:xfrm>
            <a:off x="228600" y="252413"/>
            <a:ext cx="8610600" cy="5995987"/>
            <a:chOff x="336" y="159"/>
            <a:chExt cx="5232" cy="3777"/>
          </a:xfrm>
        </p:grpSpPr>
        <p:sp>
          <p:nvSpPr>
            <p:cNvPr id="89190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9191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9191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91912" name="Picture 8"/>
          <p:cNvPicPr>
            <a:picLocks noChangeAspect="1" noChangeArrowheads="1"/>
          </p:cNvPicPr>
          <p:nvPr/>
        </p:nvPicPr>
        <p:blipFill>
          <a:blip r:embed="rId3" cstate="print"/>
          <a:srcRect/>
          <a:stretch>
            <a:fillRect/>
          </a:stretch>
        </p:blipFill>
        <p:spPr bwMode="auto">
          <a:xfrm>
            <a:off x="1830388" y="646113"/>
            <a:ext cx="5484812" cy="49164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93F9AA05-CA87-4430-B12D-6F995CDD6CB8}" type="slidenum">
              <a:rPr lang="en-US" altLang="ko-KR"/>
              <a:pPr/>
              <a:t>74</a:t>
            </a:fld>
            <a:endParaRPr lang="en-US" altLang="ko-KR"/>
          </a:p>
        </p:txBody>
      </p:sp>
      <p:sp>
        <p:nvSpPr>
          <p:cNvPr id="89293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92931" name="Rectangle 3"/>
          <p:cNvSpPr>
            <a:spLocks noChangeArrowheads="1"/>
          </p:cNvSpPr>
          <p:nvPr/>
        </p:nvSpPr>
        <p:spPr bwMode="auto">
          <a:xfrm>
            <a:off x="152400" y="5791200"/>
            <a:ext cx="457835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8-30</a:t>
            </a:r>
            <a:r>
              <a:rPr lang="en-US" altLang="ko-KR" sz="2000">
                <a:ea typeface="굴림" charset="-127"/>
              </a:rPr>
              <a:t>  Sequential Search Design</a:t>
            </a:r>
          </a:p>
        </p:txBody>
      </p:sp>
      <p:grpSp>
        <p:nvGrpSpPr>
          <p:cNvPr id="2" name="Group 4"/>
          <p:cNvGrpSpPr>
            <a:grpSpLocks/>
          </p:cNvGrpSpPr>
          <p:nvPr/>
        </p:nvGrpSpPr>
        <p:grpSpPr bwMode="auto">
          <a:xfrm>
            <a:off x="228600" y="252413"/>
            <a:ext cx="8610600" cy="5995987"/>
            <a:chOff x="336" y="159"/>
            <a:chExt cx="5232" cy="3777"/>
          </a:xfrm>
        </p:grpSpPr>
        <p:sp>
          <p:nvSpPr>
            <p:cNvPr id="89293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9293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9293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92936" name="Picture 8"/>
          <p:cNvPicPr>
            <a:picLocks noChangeAspect="1" noChangeArrowheads="1"/>
          </p:cNvPicPr>
          <p:nvPr/>
        </p:nvPicPr>
        <p:blipFill>
          <a:blip r:embed="rId3" cstate="print"/>
          <a:srcRect/>
          <a:stretch>
            <a:fillRect/>
          </a:stretch>
        </p:blipFill>
        <p:spPr bwMode="auto">
          <a:xfrm>
            <a:off x="2971800" y="685800"/>
            <a:ext cx="2797175" cy="480853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CE35AFF0-8562-4C4A-9B87-9E87C0F68A6C}" type="slidenum">
              <a:rPr lang="en-US" altLang="ko-KR"/>
              <a:pPr/>
              <a:t>75</a:t>
            </a:fld>
            <a:endParaRPr lang="en-US" altLang="ko-KR"/>
          </a:p>
        </p:txBody>
      </p:sp>
      <p:sp>
        <p:nvSpPr>
          <p:cNvPr id="99840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8-13</a:t>
            </a:r>
          </a:p>
        </p:txBody>
      </p:sp>
      <p:sp>
        <p:nvSpPr>
          <p:cNvPr id="998403" name="Text Box 3"/>
          <p:cNvSpPr txBox="1">
            <a:spLocks noChangeArrowheads="1"/>
          </p:cNvSpPr>
          <p:nvPr/>
        </p:nvSpPr>
        <p:spPr bwMode="auto">
          <a:xfrm>
            <a:off x="2286000" y="152400"/>
            <a:ext cx="21367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Sequential Search</a:t>
            </a:r>
          </a:p>
        </p:txBody>
      </p:sp>
      <p:pic>
        <p:nvPicPr>
          <p:cNvPr id="998404" name="Picture 4"/>
          <p:cNvPicPr>
            <a:picLocks noChangeAspect="1" noChangeArrowheads="1"/>
          </p:cNvPicPr>
          <p:nvPr/>
        </p:nvPicPr>
        <p:blipFill>
          <a:blip r:embed="rId3" cstate="print"/>
          <a:srcRect/>
          <a:stretch>
            <a:fillRect/>
          </a:stretch>
        </p:blipFill>
        <p:spPr bwMode="auto">
          <a:xfrm>
            <a:off x="200025" y="573088"/>
            <a:ext cx="8410575" cy="55229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75482DFF-6736-40D9-B54F-FC5905DBD0D1}" type="slidenum">
              <a:rPr lang="en-US" altLang="ko-KR"/>
              <a:pPr/>
              <a:t>76</a:t>
            </a:fld>
            <a:endParaRPr lang="en-US" altLang="ko-KR"/>
          </a:p>
        </p:txBody>
      </p:sp>
      <p:sp>
        <p:nvSpPr>
          <p:cNvPr id="1000450"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8-13</a:t>
            </a:r>
          </a:p>
        </p:txBody>
      </p:sp>
      <p:sp>
        <p:nvSpPr>
          <p:cNvPr id="1000451" name="Text Box 3"/>
          <p:cNvSpPr txBox="1">
            <a:spLocks noChangeArrowheads="1"/>
          </p:cNvSpPr>
          <p:nvPr/>
        </p:nvSpPr>
        <p:spPr bwMode="auto">
          <a:xfrm>
            <a:off x="2286000" y="152400"/>
            <a:ext cx="21367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Sequential Search</a:t>
            </a:r>
          </a:p>
        </p:txBody>
      </p:sp>
      <p:pic>
        <p:nvPicPr>
          <p:cNvPr id="1000452" name="Picture 4"/>
          <p:cNvPicPr>
            <a:picLocks noChangeAspect="1" noChangeArrowheads="1"/>
          </p:cNvPicPr>
          <p:nvPr/>
        </p:nvPicPr>
        <p:blipFill>
          <a:blip r:embed="rId3" cstate="print"/>
          <a:srcRect/>
          <a:stretch>
            <a:fillRect/>
          </a:stretch>
        </p:blipFill>
        <p:spPr bwMode="auto">
          <a:xfrm>
            <a:off x="146050" y="609600"/>
            <a:ext cx="8464550" cy="29686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1E6603C5-A2F3-47FC-BD2B-8F33C8819C15}" type="slidenum">
              <a:rPr lang="en-US" altLang="ko-KR"/>
              <a:pPr/>
              <a:t>77</a:t>
            </a:fld>
            <a:endParaRPr lang="en-US" altLang="ko-KR"/>
          </a:p>
        </p:txBody>
      </p:sp>
      <p:sp>
        <p:nvSpPr>
          <p:cNvPr id="89395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93955" name="Rectangle 3"/>
          <p:cNvSpPr>
            <a:spLocks noChangeArrowheads="1"/>
          </p:cNvSpPr>
          <p:nvPr/>
        </p:nvSpPr>
        <p:spPr bwMode="auto">
          <a:xfrm>
            <a:off x="152400" y="5791200"/>
            <a:ext cx="441007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8-31</a:t>
            </a:r>
            <a:r>
              <a:rPr lang="en-US" altLang="ko-KR" sz="2000">
                <a:ea typeface="굴림" charset="-127"/>
              </a:rPr>
              <a:t>  Binary Search Example</a:t>
            </a:r>
          </a:p>
        </p:txBody>
      </p:sp>
      <p:grpSp>
        <p:nvGrpSpPr>
          <p:cNvPr id="2" name="Group 4"/>
          <p:cNvGrpSpPr>
            <a:grpSpLocks/>
          </p:cNvGrpSpPr>
          <p:nvPr/>
        </p:nvGrpSpPr>
        <p:grpSpPr bwMode="auto">
          <a:xfrm>
            <a:off x="228600" y="252413"/>
            <a:ext cx="8610600" cy="5995987"/>
            <a:chOff x="336" y="159"/>
            <a:chExt cx="5232" cy="3777"/>
          </a:xfrm>
        </p:grpSpPr>
        <p:sp>
          <p:nvSpPr>
            <p:cNvPr id="89395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9395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9395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93960" name="Picture 8"/>
          <p:cNvPicPr>
            <a:picLocks noChangeAspect="1" noChangeArrowheads="1"/>
          </p:cNvPicPr>
          <p:nvPr/>
        </p:nvPicPr>
        <p:blipFill>
          <a:blip r:embed="rId3" cstate="print"/>
          <a:srcRect/>
          <a:stretch>
            <a:fillRect/>
          </a:stretch>
        </p:blipFill>
        <p:spPr bwMode="auto">
          <a:xfrm>
            <a:off x="1654175" y="500063"/>
            <a:ext cx="5127625" cy="50625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17D238C1-760D-4EE5-8BB3-60AA26303F6D}" type="slidenum">
              <a:rPr lang="en-US" altLang="ko-KR"/>
              <a:pPr/>
              <a:t>78</a:t>
            </a:fld>
            <a:endParaRPr lang="en-US" altLang="ko-KR"/>
          </a:p>
        </p:txBody>
      </p:sp>
      <p:sp>
        <p:nvSpPr>
          <p:cNvPr id="89497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94979" name="Rectangle 3"/>
          <p:cNvSpPr>
            <a:spLocks noChangeArrowheads="1"/>
          </p:cNvSpPr>
          <p:nvPr/>
        </p:nvSpPr>
        <p:spPr bwMode="auto">
          <a:xfrm>
            <a:off x="152400" y="5791200"/>
            <a:ext cx="586898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8-32</a:t>
            </a:r>
            <a:r>
              <a:rPr lang="en-US" altLang="ko-KR" sz="2000">
                <a:ea typeface="굴림" charset="-127"/>
              </a:rPr>
              <a:t>  Unsuccessful Binary Search Example</a:t>
            </a:r>
          </a:p>
        </p:txBody>
      </p:sp>
      <p:grpSp>
        <p:nvGrpSpPr>
          <p:cNvPr id="2" name="Group 4"/>
          <p:cNvGrpSpPr>
            <a:grpSpLocks/>
          </p:cNvGrpSpPr>
          <p:nvPr/>
        </p:nvGrpSpPr>
        <p:grpSpPr bwMode="auto">
          <a:xfrm>
            <a:off x="228600" y="252413"/>
            <a:ext cx="8610600" cy="5995987"/>
            <a:chOff x="336" y="159"/>
            <a:chExt cx="5232" cy="3777"/>
          </a:xfrm>
        </p:grpSpPr>
        <p:sp>
          <p:nvSpPr>
            <p:cNvPr id="89498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9498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9498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94984" name="Picture 8"/>
          <p:cNvPicPr>
            <a:picLocks noChangeAspect="1" noChangeArrowheads="1"/>
          </p:cNvPicPr>
          <p:nvPr/>
        </p:nvPicPr>
        <p:blipFill>
          <a:blip r:embed="rId3" cstate="print"/>
          <a:srcRect/>
          <a:stretch>
            <a:fillRect/>
          </a:stretch>
        </p:blipFill>
        <p:spPr bwMode="auto">
          <a:xfrm>
            <a:off x="2286000" y="304800"/>
            <a:ext cx="4579938" cy="54864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91636960-3B88-4AEC-A20D-45E7C21D9B16}" type="slidenum">
              <a:rPr lang="en-US" altLang="ko-KR"/>
              <a:pPr/>
              <a:t>79</a:t>
            </a:fld>
            <a:endParaRPr lang="en-US" altLang="ko-KR"/>
          </a:p>
        </p:txBody>
      </p:sp>
      <p:sp>
        <p:nvSpPr>
          <p:cNvPr id="89600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96003" name="Rectangle 3"/>
          <p:cNvSpPr>
            <a:spLocks noChangeArrowheads="1"/>
          </p:cNvSpPr>
          <p:nvPr/>
        </p:nvSpPr>
        <p:spPr bwMode="auto">
          <a:xfrm>
            <a:off x="152400" y="5791200"/>
            <a:ext cx="4572000"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8-33</a:t>
            </a:r>
            <a:r>
              <a:rPr lang="en-US" altLang="ko-KR" sz="2000">
                <a:ea typeface="굴림" charset="-127"/>
              </a:rPr>
              <a:t>  Design for Binary Search</a:t>
            </a:r>
          </a:p>
        </p:txBody>
      </p:sp>
      <p:grpSp>
        <p:nvGrpSpPr>
          <p:cNvPr id="2" name="Group 4"/>
          <p:cNvGrpSpPr>
            <a:grpSpLocks/>
          </p:cNvGrpSpPr>
          <p:nvPr/>
        </p:nvGrpSpPr>
        <p:grpSpPr bwMode="auto">
          <a:xfrm>
            <a:off x="228600" y="252413"/>
            <a:ext cx="8610600" cy="5995987"/>
            <a:chOff x="336" y="159"/>
            <a:chExt cx="5232" cy="3777"/>
          </a:xfrm>
        </p:grpSpPr>
        <p:sp>
          <p:nvSpPr>
            <p:cNvPr id="89600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9600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9600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96008" name="Picture 8"/>
          <p:cNvPicPr>
            <a:picLocks noChangeAspect="1" noChangeArrowheads="1"/>
          </p:cNvPicPr>
          <p:nvPr/>
        </p:nvPicPr>
        <p:blipFill>
          <a:blip r:embed="rId3" cstate="print"/>
          <a:srcRect/>
          <a:stretch>
            <a:fillRect/>
          </a:stretch>
        </p:blipFill>
        <p:spPr bwMode="auto">
          <a:xfrm>
            <a:off x="457200" y="533400"/>
            <a:ext cx="8364538" cy="50847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35AB130E-63B5-453A-A824-DFEE346A08C1}" type="slidenum">
              <a:rPr lang="en-US" altLang="ko-KR"/>
              <a:pPr/>
              <a:t>8</a:t>
            </a:fld>
            <a:endParaRPr lang="en-US" altLang="ko-KR"/>
          </a:p>
        </p:txBody>
      </p:sp>
      <p:sp>
        <p:nvSpPr>
          <p:cNvPr id="854018"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854019" name="Text Box 3"/>
          <p:cNvSpPr txBox="1">
            <a:spLocks noChangeArrowheads="1"/>
          </p:cNvSpPr>
          <p:nvPr/>
        </p:nvSpPr>
        <p:spPr bwMode="auto">
          <a:xfrm>
            <a:off x="228600" y="304800"/>
            <a:ext cx="5605463"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8-2   Using Arrays in C</a:t>
            </a:r>
          </a:p>
        </p:txBody>
      </p:sp>
      <p:sp>
        <p:nvSpPr>
          <p:cNvPr id="85402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854021" name="Rectangle 5"/>
          <p:cNvSpPr>
            <a:spLocks noChangeArrowheads="1"/>
          </p:cNvSpPr>
          <p:nvPr/>
        </p:nvSpPr>
        <p:spPr bwMode="auto">
          <a:xfrm>
            <a:off x="304800" y="1593850"/>
            <a:ext cx="8229600" cy="2227263"/>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In this section, we first show how to declare and define arrays. Then we present several typical applications using arrays including reading values into arrays, accessing and exchanging elements in arrays, and printing arrays. </a:t>
            </a:r>
          </a:p>
        </p:txBody>
      </p:sp>
      <p:sp>
        <p:nvSpPr>
          <p:cNvPr id="854022" name="Rectangle 6"/>
          <p:cNvSpPr>
            <a:spLocks noChangeArrowheads="1"/>
          </p:cNvSpPr>
          <p:nvPr/>
        </p:nvSpPr>
        <p:spPr bwMode="auto">
          <a:xfrm>
            <a:off x="304800" y="4438650"/>
            <a:ext cx="5715000" cy="155257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Declaration and Definition</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Accessing Elements in Arrays</a:t>
            </a:r>
          </a:p>
          <a:p>
            <a:pPr algn="l">
              <a:buClr>
                <a:schemeClr val="folHlink"/>
              </a:buClr>
              <a:buSzPct val="117000"/>
              <a:buFont typeface="Wingdings" pitchFamily="2" charset="2"/>
              <a:buNone/>
            </a:pPr>
            <a:r>
              <a:rPr lang="en-US" altLang="ko-KR">
                <a:solidFill>
                  <a:schemeClr val="hlink"/>
                </a:solidFill>
                <a:ea typeface="굴림" charset="-127"/>
              </a:rPr>
              <a:t>Storing Values in Arrays</a:t>
            </a:r>
          </a:p>
          <a:p>
            <a:pPr algn="l">
              <a:buClr>
                <a:schemeClr val="folHlink"/>
              </a:buClr>
              <a:buSzPct val="117000"/>
              <a:buFont typeface="Wingdings" pitchFamily="2" charset="2"/>
              <a:buNone/>
            </a:pPr>
            <a:r>
              <a:rPr lang="en-US" altLang="ko-KR">
                <a:solidFill>
                  <a:schemeClr val="hlink"/>
                </a:solidFill>
                <a:ea typeface="굴림" charset="-127"/>
              </a:rPr>
              <a:t>Index Range Checking</a:t>
            </a:r>
          </a:p>
        </p:txBody>
      </p:sp>
      <p:sp>
        <p:nvSpPr>
          <p:cNvPr id="854023" name="Text Box 7"/>
          <p:cNvSpPr txBox="1">
            <a:spLocks noChangeArrowheads="1"/>
          </p:cNvSpPr>
          <p:nvPr/>
        </p:nvSpPr>
        <p:spPr bwMode="auto">
          <a:xfrm>
            <a:off x="317500" y="39624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836DA3D8-1714-421F-99CB-C11ED97DC730}" type="slidenum">
              <a:rPr lang="en-US" altLang="ko-KR"/>
              <a:pPr/>
              <a:t>80</a:t>
            </a:fld>
            <a:endParaRPr lang="en-US" altLang="ko-KR"/>
          </a:p>
        </p:txBody>
      </p:sp>
      <p:sp>
        <p:nvSpPr>
          <p:cNvPr id="920578"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8-14</a:t>
            </a:r>
          </a:p>
        </p:txBody>
      </p:sp>
      <p:sp>
        <p:nvSpPr>
          <p:cNvPr id="920579" name="Text Box 3"/>
          <p:cNvSpPr txBox="1">
            <a:spLocks noChangeArrowheads="1"/>
          </p:cNvSpPr>
          <p:nvPr/>
        </p:nvSpPr>
        <p:spPr bwMode="auto">
          <a:xfrm>
            <a:off x="2295525" y="152400"/>
            <a:ext cx="17430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Binary Search</a:t>
            </a:r>
          </a:p>
        </p:txBody>
      </p:sp>
      <p:grpSp>
        <p:nvGrpSpPr>
          <p:cNvPr id="2" name="Group 7"/>
          <p:cNvGrpSpPr>
            <a:grpSpLocks/>
          </p:cNvGrpSpPr>
          <p:nvPr/>
        </p:nvGrpSpPr>
        <p:grpSpPr bwMode="auto">
          <a:xfrm>
            <a:off x="214313" y="457200"/>
            <a:ext cx="8472487" cy="5854700"/>
            <a:chOff x="-441" y="384"/>
            <a:chExt cx="5337" cy="3688"/>
          </a:xfrm>
        </p:grpSpPr>
        <p:pic>
          <p:nvPicPr>
            <p:cNvPr id="920581" name="Picture 5"/>
            <p:cNvPicPr>
              <a:picLocks noChangeAspect="1" noChangeArrowheads="1"/>
            </p:cNvPicPr>
            <p:nvPr/>
          </p:nvPicPr>
          <p:blipFill>
            <a:blip r:embed="rId3" cstate="print"/>
            <a:srcRect/>
            <a:stretch>
              <a:fillRect/>
            </a:stretch>
          </p:blipFill>
          <p:spPr bwMode="auto">
            <a:xfrm>
              <a:off x="-441" y="384"/>
              <a:ext cx="5315" cy="1992"/>
            </a:xfrm>
            <a:prstGeom prst="rect">
              <a:avLst/>
            </a:prstGeom>
            <a:noFill/>
            <a:ln w="76200" algn="ctr">
              <a:noFill/>
              <a:miter lim="800000"/>
              <a:headEnd/>
              <a:tailEnd/>
            </a:ln>
            <a:effectLst/>
          </p:spPr>
        </p:pic>
        <p:pic>
          <p:nvPicPr>
            <p:cNvPr id="920582" name="Picture 6"/>
            <p:cNvPicPr>
              <a:picLocks noChangeAspect="1" noChangeArrowheads="1"/>
            </p:cNvPicPr>
            <p:nvPr/>
          </p:nvPicPr>
          <p:blipFill>
            <a:blip r:embed="rId4" cstate="print"/>
            <a:srcRect/>
            <a:stretch>
              <a:fillRect/>
            </a:stretch>
          </p:blipFill>
          <p:spPr bwMode="auto">
            <a:xfrm>
              <a:off x="-436" y="2352"/>
              <a:ext cx="5332" cy="1720"/>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AD472E3-688D-407D-813E-DE2785D70A0E}" type="slidenum">
              <a:rPr lang="en-US" altLang="ko-KR"/>
              <a:pPr/>
              <a:t>81</a:t>
            </a:fld>
            <a:endParaRPr lang="en-US" altLang="ko-KR"/>
          </a:p>
        </p:txBody>
      </p:sp>
      <p:sp>
        <p:nvSpPr>
          <p:cNvPr id="999426"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8-14</a:t>
            </a:r>
          </a:p>
        </p:txBody>
      </p:sp>
      <p:sp>
        <p:nvSpPr>
          <p:cNvPr id="999427" name="Text Box 3"/>
          <p:cNvSpPr txBox="1">
            <a:spLocks noChangeArrowheads="1"/>
          </p:cNvSpPr>
          <p:nvPr/>
        </p:nvSpPr>
        <p:spPr bwMode="auto">
          <a:xfrm>
            <a:off x="2295525" y="152400"/>
            <a:ext cx="17430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Binary Search</a:t>
            </a:r>
          </a:p>
        </p:txBody>
      </p:sp>
      <p:pic>
        <p:nvPicPr>
          <p:cNvPr id="999428" name="Picture 4"/>
          <p:cNvPicPr>
            <a:picLocks noChangeAspect="1" noChangeArrowheads="1"/>
          </p:cNvPicPr>
          <p:nvPr/>
        </p:nvPicPr>
        <p:blipFill>
          <a:blip r:embed="rId3" cstate="print"/>
          <a:srcRect/>
          <a:stretch>
            <a:fillRect/>
          </a:stretch>
        </p:blipFill>
        <p:spPr bwMode="auto">
          <a:xfrm>
            <a:off x="228600" y="625475"/>
            <a:ext cx="8491538" cy="59277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21BCEC25-3C29-4043-8BFF-4923574F13DB}" type="slidenum">
              <a:rPr lang="en-US" altLang="ko-KR"/>
              <a:pPr/>
              <a:t>82</a:t>
            </a:fld>
            <a:endParaRPr lang="en-US" altLang="ko-KR"/>
          </a:p>
        </p:txBody>
      </p:sp>
      <p:sp>
        <p:nvSpPr>
          <p:cNvPr id="859138"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859139" name="Text Box 3"/>
          <p:cNvSpPr txBox="1">
            <a:spLocks noChangeArrowheads="1"/>
          </p:cNvSpPr>
          <p:nvPr/>
        </p:nvSpPr>
        <p:spPr bwMode="auto">
          <a:xfrm>
            <a:off x="228600" y="304800"/>
            <a:ext cx="729932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8-7   Two-Dimensional Arrays</a:t>
            </a:r>
          </a:p>
        </p:txBody>
      </p:sp>
      <p:sp>
        <p:nvSpPr>
          <p:cNvPr id="85914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859141" name="Rectangle 5"/>
          <p:cNvSpPr>
            <a:spLocks noChangeArrowheads="1"/>
          </p:cNvSpPr>
          <p:nvPr/>
        </p:nvSpPr>
        <p:spPr bwMode="auto">
          <a:xfrm>
            <a:off x="304800" y="1379538"/>
            <a:ext cx="82296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The arrays we have discussed so far are known as one-dimensional arrays because the data are organized linearly in only one direction. Many applications require that data be stored in more than one dimension. One common example is a table, which is an array that consists of rows and columns.</a:t>
            </a:r>
          </a:p>
        </p:txBody>
      </p:sp>
      <p:sp>
        <p:nvSpPr>
          <p:cNvPr id="859142" name="Rectangle 6"/>
          <p:cNvSpPr>
            <a:spLocks noChangeArrowheads="1"/>
          </p:cNvSpPr>
          <p:nvPr/>
        </p:nvSpPr>
        <p:spPr bwMode="auto">
          <a:xfrm>
            <a:off x="304800" y="4968875"/>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Declaration</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Passing A Two-Dimensional Array</a:t>
            </a:r>
            <a:endParaRPr lang="en-US" altLang="ko-KR">
              <a:solidFill>
                <a:schemeClr val="hlink"/>
              </a:solidFill>
              <a:ea typeface="굴림" charset="-127"/>
            </a:endParaRPr>
          </a:p>
        </p:txBody>
      </p:sp>
      <p:sp>
        <p:nvSpPr>
          <p:cNvPr id="859143" name="Text Box 7"/>
          <p:cNvSpPr txBox="1">
            <a:spLocks noChangeArrowheads="1"/>
          </p:cNvSpPr>
          <p:nvPr/>
        </p:nvSpPr>
        <p:spPr bwMode="auto">
          <a:xfrm>
            <a:off x="317500" y="4492625"/>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F1A05B71-F9DF-4E7F-9DB3-73A46AA550EA}" type="slidenum">
              <a:rPr lang="en-US" altLang="ko-KR"/>
              <a:pPr/>
              <a:t>83</a:t>
            </a:fld>
            <a:endParaRPr lang="en-US" altLang="ko-KR"/>
          </a:p>
        </p:txBody>
      </p:sp>
      <p:sp>
        <p:nvSpPr>
          <p:cNvPr id="89702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97027" name="Rectangle 3"/>
          <p:cNvSpPr>
            <a:spLocks noChangeArrowheads="1"/>
          </p:cNvSpPr>
          <p:nvPr/>
        </p:nvSpPr>
        <p:spPr bwMode="auto">
          <a:xfrm>
            <a:off x="152400" y="5791200"/>
            <a:ext cx="44307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8-34</a:t>
            </a:r>
            <a:r>
              <a:rPr lang="en-US" altLang="ko-KR" sz="2000">
                <a:ea typeface="굴림" charset="-127"/>
              </a:rPr>
              <a:t>  Two-dimensional Array</a:t>
            </a:r>
          </a:p>
        </p:txBody>
      </p:sp>
      <p:grpSp>
        <p:nvGrpSpPr>
          <p:cNvPr id="2" name="Group 4"/>
          <p:cNvGrpSpPr>
            <a:grpSpLocks/>
          </p:cNvGrpSpPr>
          <p:nvPr/>
        </p:nvGrpSpPr>
        <p:grpSpPr bwMode="auto">
          <a:xfrm>
            <a:off x="228600" y="252413"/>
            <a:ext cx="8610600" cy="5995987"/>
            <a:chOff x="336" y="159"/>
            <a:chExt cx="5232" cy="3777"/>
          </a:xfrm>
        </p:grpSpPr>
        <p:sp>
          <p:nvSpPr>
            <p:cNvPr id="89702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9703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9703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97032" name="Picture 8"/>
          <p:cNvPicPr>
            <a:picLocks noChangeAspect="1" noChangeArrowheads="1"/>
          </p:cNvPicPr>
          <p:nvPr/>
        </p:nvPicPr>
        <p:blipFill>
          <a:blip r:embed="rId3" cstate="print"/>
          <a:srcRect/>
          <a:stretch>
            <a:fillRect/>
          </a:stretch>
        </p:blipFill>
        <p:spPr bwMode="auto">
          <a:xfrm>
            <a:off x="2046288" y="1152525"/>
            <a:ext cx="3821112" cy="41052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1347BC0D-041C-4246-AFCA-4695C6D94E6E}" type="slidenum">
              <a:rPr lang="en-US" altLang="ko-KR"/>
              <a:pPr/>
              <a:t>84</a:t>
            </a:fld>
            <a:endParaRPr lang="en-US" altLang="ko-KR"/>
          </a:p>
        </p:txBody>
      </p:sp>
      <p:sp>
        <p:nvSpPr>
          <p:cNvPr id="89805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98051" name="Rectangle 3"/>
          <p:cNvSpPr>
            <a:spLocks noChangeArrowheads="1"/>
          </p:cNvSpPr>
          <p:nvPr/>
        </p:nvSpPr>
        <p:spPr bwMode="auto">
          <a:xfrm>
            <a:off x="152400" y="5791200"/>
            <a:ext cx="36623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8-35</a:t>
            </a:r>
            <a:r>
              <a:rPr lang="en-US" altLang="ko-KR" sz="2000">
                <a:ea typeface="굴림" charset="-127"/>
              </a:rPr>
              <a:t>  Array Of Arrays</a:t>
            </a:r>
          </a:p>
        </p:txBody>
      </p:sp>
      <p:grpSp>
        <p:nvGrpSpPr>
          <p:cNvPr id="2" name="Group 4"/>
          <p:cNvGrpSpPr>
            <a:grpSpLocks/>
          </p:cNvGrpSpPr>
          <p:nvPr/>
        </p:nvGrpSpPr>
        <p:grpSpPr bwMode="auto">
          <a:xfrm>
            <a:off x="228600" y="252413"/>
            <a:ext cx="8610600" cy="5995987"/>
            <a:chOff x="336" y="159"/>
            <a:chExt cx="5232" cy="3777"/>
          </a:xfrm>
        </p:grpSpPr>
        <p:sp>
          <p:nvSpPr>
            <p:cNvPr id="89805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9805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9805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98056" name="Picture 8"/>
          <p:cNvPicPr>
            <a:picLocks noChangeAspect="1" noChangeArrowheads="1"/>
          </p:cNvPicPr>
          <p:nvPr/>
        </p:nvPicPr>
        <p:blipFill>
          <a:blip r:embed="rId3" cstate="print"/>
          <a:srcRect/>
          <a:stretch>
            <a:fillRect/>
          </a:stretch>
        </p:blipFill>
        <p:spPr bwMode="auto">
          <a:xfrm>
            <a:off x="1846263" y="666750"/>
            <a:ext cx="5621337" cy="49720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Declaration</a:t>
            </a:r>
            <a:endParaRPr lang="ko-KR" altLang="en-US" dirty="0"/>
          </a:p>
        </p:txBody>
      </p:sp>
      <p:sp>
        <p:nvSpPr>
          <p:cNvPr id="3" name="내용 개체 틀 2"/>
          <p:cNvSpPr>
            <a:spLocks noGrp="1"/>
          </p:cNvSpPr>
          <p:nvPr>
            <p:ph idx="1"/>
          </p:nvPr>
        </p:nvSpPr>
        <p:spPr/>
        <p:txBody>
          <a:bodyPr/>
          <a:lstStyle/>
          <a:p>
            <a:r>
              <a:rPr lang="en-US" altLang="ko-KR" dirty="0" err="1" smtClean="0"/>
              <a:t>int</a:t>
            </a:r>
            <a:r>
              <a:rPr lang="en-US" altLang="ko-KR" dirty="0" smtClean="0"/>
              <a:t> table[5][4];</a:t>
            </a:r>
          </a:p>
          <a:p>
            <a:r>
              <a:rPr lang="en-US" altLang="ko-KR" dirty="0" err="1" smtClean="0"/>
              <a:t>int</a:t>
            </a:r>
            <a:r>
              <a:rPr lang="en-US" altLang="ko-KR" dirty="0" smtClean="0"/>
              <a:t> table[3][2] = {0, 1, 2, 3, 4, 5};</a:t>
            </a:r>
          </a:p>
          <a:p>
            <a:r>
              <a:rPr lang="en-US" altLang="ko-KR" dirty="0" err="1" smtClean="0"/>
              <a:t>int</a:t>
            </a:r>
            <a:r>
              <a:rPr lang="en-US" altLang="ko-KR" dirty="0" smtClean="0"/>
              <a:t> table[3][2] = {</a:t>
            </a:r>
            <a:br>
              <a:rPr lang="en-US" altLang="ko-KR" dirty="0" smtClean="0"/>
            </a:br>
            <a:r>
              <a:rPr lang="en-US" altLang="ko-KR" dirty="0" smtClean="0"/>
              <a:t>	{0, 1}, {2, 3}, {4, 5} };</a:t>
            </a:r>
          </a:p>
          <a:p>
            <a:r>
              <a:rPr lang="en-US" altLang="ko-KR" dirty="0" err="1" smtClean="0"/>
              <a:t>int</a:t>
            </a:r>
            <a:r>
              <a:rPr lang="en-US" altLang="ko-KR" dirty="0" smtClean="0"/>
              <a:t> table[][2] = {{0, 1}, {2, 3}, {4, 5} };</a:t>
            </a:r>
          </a:p>
          <a:p>
            <a:r>
              <a:rPr lang="en-US" altLang="ko-KR" dirty="0" err="1" smtClean="0"/>
              <a:t>int</a:t>
            </a:r>
            <a:r>
              <a:rPr lang="en-US" altLang="ko-KR" dirty="0" smtClean="0"/>
              <a:t> table[3][2] = {0};</a:t>
            </a:r>
          </a:p>
          <a:p>
            <a:r>
              <a:rPr lang="en-US" altLang="ko-KR" dirty="0" smtClean="0"/>
              <a:t>table[r][w]</a:t>
            </a:r>
          </a:p>
          <a:p>
            <a:r>
              <a:rPr lang="en-US" altLang="ko-KR" dirty="0" smtClean="0"/>
              <a:t>&amp;table[r][w]</a:t>
            </a:r>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91F2FC0E-7230-462C-966F-7F55406C03B3}" type="slidenum">
              <a:rPr lang="en-US" altLang="ko-KR" smtClean="0"/>
              <a:pPr/>
              <a:t>85</a:t>
            </a:fld>
            <a:endParaRPr lang="en-US" altLang="ko-K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DC1BD797-8248-47B4-8E18-B25C80DC973F}" type="slidenum">
              <a:rPr lang="en-US" altLang="ko-KR"/>
              <a:pPr/>
              <a:t>86</a:t>
            </a:fld>
            <a:endParaRPr lang="en-US" altLang="ko-KR"/>
          </a:p>
        </p:txBody>
      </p:sp>
      <p:sp>
        <p:nvSpPr>
          <p:cNvPr id="92160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8-15</a:t>
            </a:r>
          </a:p>
        </p:txBody>
      </p:sp>
      <p:sp>
        <p:nvSpPr>
          <p:cNvPr id="921603" name="Text Box 3"/>
          <p:cNvSpPr txBox="1">
            <a:spLocks noChangeArrowheads="1"/>
          </p:cNvSpPr>
          <p:nvPr/>
        </p:nvSpPr>
        <p:spPr bwMode="auto">
          <a:xfrm>
            <a:off x="2281238" y="152400"/>
            <a:ext cx="321468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Fill Two-dimensional Array</a:t>
            </a:r>
          </a:p>
        </p:txBody>
      </p:sp>
      <p:grpSp>
        <p:nvGrpSpPr>
          <p:cNvPr id="2" name="Group 7"/>
          <p:cNvGrpSpPr>
            <a:grpSpLocks/>
          </p:cNvGrpSpPr>
          <p:nvPr/>
        </p:nvGrpSpPr>
        <p:grpSpPr bwMode="auto">
          <a:xfrm>
            <a:off x="146050" y="609600"/>
            <a:ext cx="8464550" cy="5867400"/>
            <a:chOff x="-180" y="384"/>
            <a:chExt cx="5332" cy="3962"/>
          </a:xfrm>
        </p:grpSpPr>
        <p:pic>
          <p:nvPicPr>
            <p:cNvPr id="921605" name="Picture 5"/>
            <p:cNvPicPr>
              <a:picLocks noChangeAspect="1" noChangeArrowheads="1"/>
            </p:cNvPicPr>
            <p:nvPr/>
          </p:nvPicPr>
          <p:blipFill>
            <a:blip r:embed="rId3" cstate="print"/>
            <a:srcRect/>
            <a:stretch>
              <a:fillRect/>
            </a:stretch>
          </p:blipFill>
          <p:spPr bwMode="auto">
            <a:xfrm>
              <a:off x="-151" y="384"/>
              <a:ext cx="5274" cy="2900"/>
            </a:xfrm>
            <a:prstGeom prst="rect">
              <a:avLst/>
            </a:prstGeom>
            <a:noFill/>
            <a:ln w="76200" algn="ctr">
              <a:noFill/>
              <a:miter lim="800000"/>
              <a:headEnd/>
              <a:tailEnd/>
            </a:ln>
            <a:effectLst/>
          </p:spPr>
        </p:pic>
        <p:pic>
          <p:nvPicPr>
            <p:cNvPr id="921606" name="Picture 6"/>
            <p:cNvPicPr>
              <a:picLocks noChangeAspect="1" noChangeArrowheads="1"/>
            </p:cNvPicPr>
            <p:nvPr/>
          </p:nvPicPr>
          <p:blipFill>
            <a:blip r:embed="rId4" cstate="print"/>
            <a:srcRect/>
            <a:stretch>
              <a:fillRect/>
            </a:stretch>
          </p:blipFill>
          <p:spPr bwMode="auto">
            <a:xfrm>
              <a:off x="-180" y="3216"/>
              <a:ext cx="5332" cy="1130"/>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C739C319-4192-4EBE-9324-BCEB6BB9ED4D}" type="slidenum">
              <a:rPr lang="en-US" altLang="ko-KR"/>
              <a:pPr/>
              <a:t>87</a:t>
            </a:fld>
            <a:endParaRPr lang="en-US" altLang="ko-KR"/>
          </a:p>
        </p:txBody>
      </p:sp>
      <p:sp>
        <p:nvSpPr>
          <p:cNvPr id="89907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99075" name="Rectangle 3"/>
          <p:cNvSpPr>
            <a:spLocks noChangeArrowheads="1"/>
          </p:cNvSpPr>
          <p:nvPr/>
        </p:nvSpPr>
        <p:spPr bwMode="auto">
          <a:xfrm>
            <a:off x="152400" y="5791200"/>
            <a:ext cx="35988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8-36</a:t>
            </a:r>
            <a:r>
              <a:rPr lang="en-US" altLang="ko-KR" sz="2000">
                <a:ea typeface="굴림" charset="-127"/>
              </a:rPr>
              <a:t>  Memory Layout</a:t>
            </a:r>
          </a:p>
        </p:txBody>
      </p:sp>
      <p:grpSp>
        <p:nvGrpSpPr>
          <p:cNvPr id="2" name="Group 4"/>
          <p:cNvGrpSpPr>
            <a:grpSpLocks/>
          </p:cNvGrpSpPr>
          <p:nvPr/>
        </p:nvGrpSpPr>
        <p:grpSpPr bwMode="auto">
          <a:xfrm>
            <a:off x="228600" y="252413"/>
            <a:ext cx="8610600" cy="5995987"/>
            <a:chOff x="336" y="159"/>
            <a:chExt cx="5232" cy="3777"/>
          </a:xfrm>
        </p:grpSpPr>
        <p:sp>
          <p:nvSpPr>
            <p:cNvPr id="89907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9907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9907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99080" name="Picture 8"/>
          <p:cNvPicPr>
            <a:picLocks noChangeAspect="1" noChangeArrowheads="1"/>
          </p:cNvPicPr>
          <p:nvPr/>
        </p:nvPicPr>
        <p:blipFill>
          <a:blip r:embed="rId3" cstate="print"/>
          <a:srcRect/>
          <a:stretch>
            <a:fillRect/>
          </a:stretch>
        </p:blipFill>
        <p:spPr bwMode="auto">
          <a:xfrm>
            <a:off x="1295400" y="2057400"/>
            <a:ext cx="6105525" cy="24479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BE10B2BA-4F1B-4F8D-95E1-4B9E19688129}" type="slidenum">
              <a:rPr lang="en-US" altLang="ko-KR"/>
              <a:pPr/>
              <a:t>88</a:t>
            </a:fld>
            <a:endParaRPr lang="en-US" altLang="ko-KR"/>
          </a:p>
        </p:txBody>
      </p:sp>
      <p:sp>
        <p:nvSpPr>
          <p:cNvPr id="922626"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8-16</a:t>
            </a:r>
          </a:p>
        </p:txBody>
      </p:sp>
      <p:sp>
        <p:nvSpPr>
          <p:cNvPr id="922627" name="Text Box 3"/>
          <p:cNvSpPr txBox="1">
            <a:spLocks noChangeArrowheads="1"/>
          </p:cNvSpPr>
          <p:nvPr/>
        </p:nvSpPr>
        <p:spPr bwMode="auto">
          <a:xfrm>
            <a:off x="2419350" y="152400"/>
            <a:ext cx="46672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Convert Table to One-dimensional Array</a:t>
            </a:r>
          </a:p>
        </p:txBody>
      </p:sp>
      <p:grpSp>
        <p:nvGrpSpPr>
          <p:cNvPr id="2" name="Group 7"/>
          <p:cNvGrpSpPr>
            <a:grpSpLocks/>
          </p:cNvGrpSpPr>
          <p:nvPr/>
        </p:nvGrpSpPr>
        <p:grpSpPr bwMode="auto">
          <a:xfrm>
            <a:off x="146050" y="533400"/>
            <a:ext cx="8464550" cy="5821363"/>
            <a:chOff x="92" y="384"/>
            <a:chExt cx="5332" cy="3667"/>
          </a:xfrm>
        </p:grpSpPr>
        <p:pic>
          <p:nvPicPr>
            <p:cNvPr id="922629" name="Picture 5"/>
            <p:cNvPicPr>
              <a:picLocks noChangeAspect="1" noChangeArrowheads="1"/>
            </p:cNvPicPr>
            <p:nvPr/>
          </p:nvPicPr>
          <p:blipFill>
            <a:blip r:embed="rId3" cstate="print"/>
            <a:srcRect/>
            <a:stretch>
              <a:fillRect/>
            </a:stretch>
          </p:blipFill>
          <p:spPr bwMode="auto">
            <a:xfrm>
              <a:off x="109" y="384"/>
              <a:ext cx="5298" cy="680"/>
            </a:xfrm>
            <a:prstGeom prst="rect">
              <a:avLst/>
            </a:prstGeom>
            <a:noFill/>
            <a:ln w="76200" algn="ctr">
              <a:noFill/>
              <a:miter lim="800000"/>
              <a:headEnd/>
              <a:tailEnd/>
            </a:ln>
            <a:effectLst/>
          </p:spPr>
        </p:pic>
        <p:pic>
          <p:nvPicPr>
            <p:cNvPr id="922630" name="Picture 6"/>
            <p:cNvPicPr>
              <a:picLocks noChangeAspect="1" noChangeArrowheads="1"/>
            </p:cNvPicPr>
            <p:nvPr/>
          </p:nvPicPr>
          <p:blipFill>
            <a:blip r:embed="rId4" cstate="print"/>
            <a:srcRect/>
            <a:stretch>
              <a:fillRect/>
            </a:stretch>
          </p:blipFill>
          <p:spPr bwMode="auto">
            <a:xfrm>
              <a:off x="92" y="1056"/>
              <a:ext cx="5332" cy="2995"/>
            </a:xfrm>
            <a:prstGeom prst="rect">
              <a:avLst/>
            </a:prstGeom>
            <a:noFill/>
            <a:ln w="76200" algn="ctr">
              <a:noFill/>
              <a:miter lim="800000"/>
              <a:headEnd/>
              <a:tailEnd/>
            </a:ln>
            <a:effectLst/>
          </p:spPr>
        </p:pic>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F5C74447-BDA3-49BE-B7C4-B927DBFC67BF}" type="slidenum">
              <a:rPr lang="en-US" altLang="ko-KR"/>
              <a:pPr/>
              <a:t>89</a:t>
            </a:fld>
            <a:endParaRPr lang="en-US" altLang="ko-KR"/>
          </a:p>
        </p:txBody>
      </p:sp>
      <p:sp>
        <p:nvSpPr>
          <p:cNvPr id="97280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8-16</a:t>
            </a:r>
          </a:p>
        </p:txBody>
      </p:sp>
      <p:sp>
        <p:nvSpPr>
          <p:cNvPr id="972803" name="Text Box 3"/>
          <p:cNvSpPr txBox="1">
            <a:spLocks noChangeArrowheads="1"/>
          </p:cNvSpPr>
          <p:nvPr/>
        </p:nvSpPr>
        <p:spPr bwMode="auto">
          <a:xfrm>
            <a:off x="2419350" y="152400"/>
            <a:ext cx="46672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Convert Table to One-dimensional Array</a:t>
            </a:r>
          </a:p>
        </p:txBody>
      </p:sp>
      <p:pic>
        <p:nvPicPr>
          <p:cNvPr id="972804" name="Picture 4"/>
          <p:cNvPicPr>
            <a:picLocks noChangeAspect="1" noChangeArrowheads="1"/>
          </p:cNvPicPr>
          <p:nvPr/>
        </p:nvPicPr>
        <p:blipFill>
          <a:blip r:embed="rId3" cstate="print"/>
          <a:srcRect/>
          <a:stretch>
            <a:fillRect/>
          </a:stretch>
        </p:blipFill>
        <p:spPr bwMode="auto">
          <a:xfrm>
            <a:off x="265113" y="654050"/>
            <a:ext cx="8345487" cy="39941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0CCA73FF-29ED-4E79-95D5-AB9B33C7DCE3}" type="slidenum">
              <a:rPr lang="en-US" altLang="ko-KR"/>
              <a:pPr/>
              <a:t>9</a:t>
            </a:fld>
            <a:endParaRPr lang="en-US" altLang="ko-KR"/>
          </a:p>
        </p:txBody>
      </p:sp>
      <p:sp>
        <p:nvSpPr>
          <p:cNvPr id="86733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867331" name="Rectangle 3"/>
          <p:cNvSpPr>
            <a:spLocks noChangeArrowheads="1"/>
          </p:cNvSpPr>
          <p:nvPr/>
        </p:nvSpPr>
        <p:spPr bwMode="auto">
          <a:xfrm>
            <a:off x="152400" y="5791200"/>
            <a:ext cx="362108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8-6</a:t>
            </a:r>
            <a:r>
              <a:rPr lang="en-US" altLang="ko-KR" sz="2000">
                <a:ea typeface="굴림" charset="-127"/>
              </a:rPr>
              <a:t>  The Scores Array</a:t>
            </a:r>
          </a:p>
        </p:txBody>
      </p:sp>
      <p:grpSp>
        <p:nvGrpSpPr>
          <p:cNvPr id="867332" name="Group 4"/>
          <p:cNvGrpSpPr>
            <a:grpSpLocks/>
          </p:cNvGrpSpPr>
          <p:nvPr/>
        </p:nvGrpSpPr>
        <p:grpSpPr bwMode="auto">
          <a:xfrm>
            <a:off x="228600" y="252413"/>
            <a:ext cx="8610600" cy="5995987"/>
            <a:chOff x="336" y="159"/>
            <a:chExt cx="5232" cy="3777"/>
          </a:xfrm>
        </p:grpSpPr>
        <p:sp>
          <p:nvSpPr>
            <p:cNvPr id="86733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86733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86733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867336" name="Picture 8"/>
          <p:cNvPicPr>
            <a:picLocks noChangeAspect="1" noChangeArrowheads="1"/>
          </p:cNvPicPr>
          <p:nvPr/>
        </p:nvPicPr>
        <p:blipFill>
          <a:blip r:embed="rId3" cstate="print"/>
          <a:srcRect/>
          <a:stretch>
            <a:fillRect/>
          </a:stretch>
        </p:blipFill>
        <p:spPr bwMode="auto">
          <a:xfrm>
            <a:off x="1428750" y="990600"/>
            <a:ext cx="5886450" cy="43243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Passing a 2D Array</a:t>
            </a:r>
            <a:endParaRPr lang="ko-KR" altLang="en-US" dirty="0"/>
          </a:p>
        </p:txBody>
      </p:sp>
      <p:sp>
        <p:nvSpPr>
          <p:cNvPr id="3" name="내용 개체 틀 2"/>
          <p:cNvSpPr>
            <a:spLocks noGrp="1"/>
          </p:cNvSpPr>
          <p:nvPr>
            <p:ph idx="1"/>
          </p:nvPr>
        </p:nvSpPr>
        <p:spPr/>
        <p:txBody>
          <a:bodyPr/>
          <a:lstStyle/>
          <a:p>
            <a:r>
              <a:rPr lang="en-US" altLang="ko-KR" dirty="0" smtClean="0"/>
              <a:t>Passing a row</a:t>
            </a:r>
          </a:p>
          <a:p>
            <a:pPr lvl="1"/>
            <a:r>
              <a:rPr lang="en-US" altLang="ko-KR" dirty="0" smtClean="0"/>
              <a:t>void </a:t>
            </a:r>
            <a:r>
              <a:rPr lang="en-US" altLang="ko-KR" dirty="0" err="1" smtClean="0"/>
              <a:t>print_square</a:t>
            </a:r>
            <a:r>
              <a:rPr lang="en-US" altLang="ko-KR" dirty="0" smtClean="0"/>
              <a:t> (</a:t>
            </a:r>
            <a:r>
              <a:rPr lang="en-US" altLang="ko-KR" dirty="0" err="1" smtClean="0"/>
              <a:t>int</a:t>
            </a:r>
            <a:r>
              <a:rPr lang="en-US" altLang="ko-KR" dirty="0" smtClean="0"/>
              <a:t> []);</a:t>
            </a:r>
          </a:p>
          <a:p>
            <a:pPr lvl="1"/>
            <a:r>
              <a:rPr lang="en-US" altLang="ko-KR" dirty="0" err="1" smtClean="0"/>
              <a:t>int</a:t>
            </a:r>
            <a:r>
              <a:rPr lang="en-US" altLang="ko-KR" dirty="0" smtClean="0"/>
              <a:t> table[MAX_ROWS][MAX_COLS];</a:t>
            </a:r>
          </a:p>
          <a:p>
            <a:pPr lvl="1"/>
            <a:r>
              <a:rPr lang="en-US" altLang="ko-KR" dirty="0" err="1" smtClean="0"/>
              <a:t>print_square</a:t>
            </a:r>
            <a:r>
              <a:rPr lang="en-US" altLang="ko-KR" dirty="0" smtClean="0"/>
              <a:t>(table[row]);</a:t>
            </a:r>
          </a:p>
          <a:p>
            <a:r>
              <a:rPr lang="en-US" altLang="ko-KR" dirty="0" smtClean="0"/>
              <a:t>Passing the whole array</a:t>
            </a:r>
          </a:p>
          <a:p>
            <a:pPr lvl="1"/>
            <a:r>
              <a:rPr lang="en-US" altLang="ko-KR" dirty="0" smtClean="0"/>
              <a:t>double average (</a:t>
            </a:r>
            <a:r>
              <a:rPr lang="en-US" altLang="ko-KR" dirty="0" err="1" smtClean="0"/>
              <a:t>int</a:t>
            </a:r>
            <a:r>
              <a:rPr lang="en-US" altLang="ko-KR" dirty="0" smtClean="0"/>
              <a:t> table[][MAX_COLS]);</a:t>
            </a:r>
          </a:p>
          <a:p>
            <a:pPr lvl="1"/>
            <a:r>
              <a:rPr lang="en-US" altLang="ko-KR" dirty="0" err="1" smtClean="0"/>
              <a:t>int</a:t>
            </a:r>
            <a:r>
              <a:rPr lang="en-US" altLang="ko-KR" dirty="0" smtClean="0"/>
              <a:t> table[MAX_ROWS][MAX_COLS];</a:t>
            </a:r>
          </a:p>
          <a:p>
            <a:pPr lvl="1"/>
            <a:r>
              <a:rPr lang="en-US" altLang="ko-KR" dirty="0" err="1" smtClean="0"/>
              <a:t>avg</a:t>
            </a:r>
            <a:r>
              <a:rPr lang="en-US" altLang="ko-KR" dirty="0" smtClean="0"/>
              <a:t> = average(table);</a:t>
            </a:r>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91F2FC0E-7230-462C-966F-7F55406C03B3}" type="slidenum">
              <a:rPr lang="en-US" altLang="ko-KR" smtClean="0"/>
              <a:pPr/>
              <a:t>90</a:t>
            </a:fld>
            <a:endParaRPr lang="en-US" altLang="ko-K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B45A5E1E-7244-47D3-AA9B-045E785BBE62}" type="slidenum">
              <a:rPr lang="en-US" altLang="ko-KR"/>
              <a:pPr/>
              <a:t>91</a:t>
            </a:fld>
            <a:endParaRPr lang="en-US" altLang="ko-KR"/>
          </a:p>
        </p:txBody>
      </p:sp>
      <p:sp>
        <p:nvSpPr>
          <p:cNvPr id="90009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900099" name="Rectangle 3"/>
          <p:cNvSpPr>
            <a:spLocks noChangeArrowheads="1"/>
          </p:cNvSpPr>
          <p:nvPr/>
        </p:nvSpPr>
        <p:spPr bwMode="auto">
          <a:xfrm>
            <a:off x="152400" y="5791200"/>
            <a:ext cx="33956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8-37</a:t>
            </a:r>
            <a:r>
              <a:rPr lang="en-US" altLang="ko-KR" sz="2000">
                <a:ea typeface="굴림" charset="-127"/>
              </a:rPr>
              <a:t>  Passing a Row</a:t>
            </a:r>
          </a:p>
        </p:txBody>
      </p:sp>
      <p:grpSp>
        <p:nvGrpSpPr>
          <p:cNvPr id="2" name="Group 4"/>
          <p:cNvGrpSpPr>
            <a:grpSpLocks/>
          </p:cNvGrpSpPr>
          <p:nvPr/>
        </p:nvGrpSpPr>
        <p:grpSpPr bwMode="auto">
          <a:xfrm>
            <a:off x="228600" y="252413"/>
            <a:ext cx="8610600" cy="5995987"/>
            <a:chOff x="336" y="159"/>
            <a:chExt cx="5232" cy="3777"/>
          </a:xfrm>
        </p:grpSpPr>
        <p:sp>
          <p:nvSpPr>
            <p:cNvPr id="90010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90010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90010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900107" name="Picture 11"/>
          <p:cNvPicPr>
            <a:picLocks noChangeAspect="1" noChangeArrowheads="1"/>
          </p:cNvPicPr>
          <p:nvPr/>
        </p:nvPicPr>
        <p:blipFill>
          <a:blip r:embed="rId3" cstate="print"/>
          <a:srcRect/>
          <a:stretch>
            <a:fillRect/>
          </a:stretch>
        </p:blipFill>
        <p:spPr bwMode="auto">
          <a:xfrm>
            <a:off x="1206500" y="514350"/>
            <a:ext cx="6261100" cy="52006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83443341-FF6B-43EA-ABBB-54CAD4065EB3}" type="slidenum">
              <a:rPr lang="en-US" altLang="ko-KR"/>
              <a:pPr/>
              <a:t>92</a:t>
            </a:fld>
            <a:endParaRPr lang="en-US" altLang="ko-KR"/>
          </a:p>
        </p:txBody>
      </p:sp>
      <p:sp>
        <p:nvSpPr>
          <p:cNvPr id="90214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902147" name="Rectangle 3"/>
          <p:cNvSpPr>
            <a:spLocks noChangeArrowheads="1"/>
          </p:cNvSpPr>
          <p:nvPr/>
        </p:nvSpPr>
        <p:spPr bwMode="auto">
          <a:xfrm>
            <a:off x="152400" y="5791200"/>
            <a:ext cx="4568825"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8-39</a:t>
            </a:r>
            <a:r>
              <a:rPr lang="en-US" altLang="ko-KR" sz="2000">
                <a:ea typeface="굴림" charset="-127"/>
              </a:rPr>
              <a:t>  Example of Filled Matrix</a:t>
            </a:r>
          </a:p>
        </p:txBody>
      </p:sp>
      <p:grpSp>
        <p:nvGrpSpPr>
          <p:cNvPr id="2" name="Group 4"/>
          <p:cNvGrpSpPr>
            <a:grpSpLocks/>
          </p:cNvGrpSpPr>
          <p:nvPr/>
        </p:nvGrpSpPr>
        <p:grpSpPr bwMode="auto">
          <a:xfrm>
            <a:off x="228600" y="252413"/>
            <a:ext cx="8610600" cy="5995987"/>
            <a:chOff x="336" y="159"/>
            <a:chExt cx="5232" cy="3777"/>
          </a:xfrm>
        </p:grpSpPr>
        <p:sp>
          <p:nvSpPr>
            <p:cNvPr id="90214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90215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90215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902152" name="Picture 8"/>
          <p:cNvPicPr>
            <a:picLocks noChangeAspect="1" noChangeArrowheads="1"/>
          </p:cNvPicPr>
          <p:nvPr/>
        </p:nvPicPr>
        <p:blipFill>
          <a:blip r:embed="rId3" cstate="print"/>
          <a:srcRect/>
          <a:stretch>
            <a:fillRect/>
          </a:stretch>
        </p:blipFill>
        <p:spPr bwMode="auto">
          <a:xfrm>
            <a:off x="2878138" y="1470025"/>
            <a:ext cx="2989262" cy="28733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932B32EB-9384-460B-9653-9A667D57D064}" type="slidenum">
              <a:rPr lang="en-US" altLang="ko-KR"/>
              <a:pPr/>
              <a:t>93</a:t>
            </a:fld>
            <a:endParaRPr lang="en-US" altLang="ko-KR"/>
          </a:p>
        </p:txBody>
      </p:sp>
      <p:sp>
        <p:nvSpPr>
          <p:cNvPr id="923650"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8-17</a:t>
            </a:r>
          </a:p>
        </p:txBody>
      </p:sp>
      <p:sp>
        <p:nvSpPr>
          <p:cNvPr id="923651" name="Text Box 3"/>
          <p:cNvSpPr txBox="1">
            <a:spLocks noChangeArrowheads="1"/>
          </p:cNvSpPr>
          <p:nvPr/>
        </p:nvSpPr>
        <p:spPr bwMode="auto">
          <a:xfrm>
            <a:off x="2287588" y="152400"/>
            <a:ext cx="137318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Fill Matrix</a:t>
            </a:r>
          </a:p>
        </p:txBody>
      </p:sp>
      <p:pic>
        <p:nvPicPr>
          <p:cNvPr id="923653" name="Picture 5"/>
          <p:cNvPicPr>
            <a:picLocks noChangeAspect="1" noChangeArrowheads="1"/>
          </p:cNvPicPr>
          <p:nvPr/>
        </p:nvPicPr>
        <p:blipFill>
          <a:blip r:embed="rId3" cstate="print"/>
          <a:srcRect/>
          <a:stretch>
            <a:fillRect/>
          </a:stretch>
        </p:blipFill>
        <p:spPr bwMode="auto">
          <a:xfrm>
            <a:off x="96838" y="695325"/>
            <a:ext cx="8437562" cy="54768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D890973F-BBE9-4FC2-A1FC-ABD7EA7548C8}" type="slidenum">
              <a:rPr lang="en-US" altLang="ko-KR"/>
              <a:pPr/>
              <a:t>94</a:t>
            </a:fld>
            <a:endParaRPr lang="en-US" altLang="ko-KR"/>
          </a:p>
        </p:txBody>
      </p:sp>
      <p:sp>
        <p:nvSpPr>
          <p:cNvPr id="1003522" name="Text Box 2"/>
          <p:cNvSpPr txBox="1">
            <a:spLocks noChangeArrowheads="1"/>
          </p:cNvSpPr>
          <p:nvPr/>
        </p:nvSpPr>
        <p:spPr bwMode="auto">
          <a:xfrm>
            <a:off x="165100" y="1524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8-17</a:t>
            </a:r>
          </a:p>
        </p:txBody>
      </p:sp>
      <p:sp>
        <p:nvSpPr>
          <p:cNvPr id="1003523" name="Text Box 3"/>
          <p:cNvSpPr txBox="1">
            <a:spLocks noChangeArrowheads="1"/>
          </p:cNvSpPr>
          <p:nvPr/>
        </p:nvSpPr>
        <p:spPr bwMode="auto">
          <a:xfrm>
            <a:off x="2287588" y="152400"/>
            <a:ext cx="137318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Fill Matrix</a:t>
            </a:r>
          </a:p>
        </p:txBody>
      </p:sp>
      <p:pic>
        <p:nvPicPr>
          <p:cNvPr id="1003524" name="Picture 4"/>
          <p:cNvPicPr>
            <a:picLocks noChangeAspect="1" noChangeArrowheads="1"/>
          </p:cNvPicPr>
          <p:nvPr/>
        </p:nvPicPr>
        <p:blipFill>
          <a:blip r:embed="rId3" cstate="print"/>
          <a:srcRect/>
          <a:stretch>
            <a:fillRect/>
          </a:stretch>
        </p:blipFill>
        <p:spPr bwMode="auto">
          <a:xfrm>
            <a:off x="152400" y="655638"/>
            <a:ext cx="8464550" cy="52117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7D10FDAD-CD3A-40D5-AE04-EEC660E84BC8}" type="slidenum">
              <a:rPr lang="en-US" altLang="ko-KR"/>
              <a:pPr/>
              <a:t>95</a:t>
            </a:fld>
            <a:endParaRPr lang="en-US" altLang="ko-KR"/>
          </a:p>
        </p:txBody>
      </p:sp>
      <p:sp>
        <p:nvSpPr>
          <p:cNvPr id="86016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860163" name="Text Box 3"/>
          <p:cNvSpPr txBox="1">
            <a:spLocks noChangeArrowheads="1"/>
          </p:cNvSpPr>
          <p:nvPr/>
        </p:nvSpPr>
        <p:spPr bwMode="auto">
          <a:xfrm>
            <a:off x="228600" y="304800"/>
            <a:ext cx="7243763"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8-8   Multidimensional Arrays</a:t>
            </a:r>
          </a:p>
        </p:txBody>
      </p:sp>
      <p:sp>
        <p:nvSpPr>
          <p:cNvPr id="86016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860165" name="Rectangle 5"/>
          <p:cNvSpPr>
            <a:spLocks noChangeArrowheads="1"/>
          </p:cNvSpPr>
          <p:nvPr/>
        </p:nvSpPr>
        <p:spPr bwMode="auto">
          <a:xfrm>
            <a:off x="304800" y="1582738"/>
            <a:ext cx="8229600" cy="2227262"/>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Multidimensional arrays can have three, four, or more dimensions. The first dimension is called a plane, which consists of rows and columns. The C language considers the three-dimensional array to be an array of two-dimensional arrays.</a:t>
            </a:r>
          </a:p>
        </p:txBody>
      </p:sp>
      <p:sp>
        <p:nvSpPr>
          <p:cNvPr id="860166" name="Rectangle 6"/>
          <p:cNvSpPr>
            <a:spLocks noChangeArrowheads="1"/>
          </p:cNvSpPr>
          <p:nvPr/>
        </p:nvSpPr>
        <p:spPr bwMode="auto">
          <a:xfrm>
            <a:off x="304800" y="4876800"/>
            <a:ext cx="5715000" cy="457200"/>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Declaring Multidimensional Arrays</a:t>
            </a:r>
          </a:p>
        </p:txBody>
      </p:sp>
      <p:sp>
        <p:nvSpPr>
          <p:cNvPr id="860167" name="Text Box 7"/>
          <p:cNvSpPr txBox="1">
            <a:spLocks noChangeArrowheads="1"/>
          </p:cNvSpPr>
          <p:nvPr/>
        </p:nvSpPr>
        <p:spPr bwMode="auto">
          <a:xfrm>
            <a:off x="317500" y="440055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Declaring Multi-D Arrays</a:t>
            </a:r>
            <a:endParaRPr lang="ko-KR" altLang="en-US" dirty="0"/>
          </a:p>
        </p:txBody>
      </p:sp>
      <p:sp>
        <p:nvSpPr>
          <p:cNvPr id="3" name="내용 개체 틀 2"/>
          <p:cNvSpPr>
            <a:spLocks noGrp="1"/>
          </p:cNvSpPr>
          <p:nvPr>
            <p:ph idx="1"/>
          </p:nvPr>
        </p:nvSpPr>
        <p:spPr/>
        <p:txBody>
          <a:bodyPr/>
          <a:lstStyle/>
          <a:p>
            <a:r>
              <a:rPr lang="en-US" altLang="ko-KR" dirty="0" err="1" smtClean="0"/>
              <a:t>int</a:t>
            </a:r>
            <a:r>
              <a:rPr lang="en-US" altLang="ko-KR" dirty="0" smtClean="0"/>
              <a:t> table[3][5][4];</a:t>
            </a:r>
          </a:p>
          <a:p>
            <a:r>
              <a:rPr lang="en-US" altLang="ko-KR" dirty="0" err="1" smtClean="0"/>
              <a:t>int</a:t>
            </a:r>
            <a:r>
              <a:rPr lang="en-US" altLang="ko-KR" dirty="0" smtClean="0"/>
              <a:t> table[planes][rows][cols];</a:t>
            </a:r>
          </a:p>
          <a:p>
            <a:endParaRPr lang="en-US" altLang="ko-KR" dirty="0" smtClean="0"/>
          </a:p>
          <a:p>
            <a:r>
              <a:rPr lang="en-US" altLang="ko-KR" dirty="0" smtClean="0"/>
              <a:t>Initialization?</a:t>
            </a: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91F2FC0E-7230-462C-966F-7F55406C03B3}" type="slidenum">
              <a:rPr lang="en-US" altLang="ko-KR" smtClean="0"/>
              <a:pPr/>
              <a:t>96</a:t>
            </a:fld>
            <a:endParaRPr lang="en-US" altLang="ko-K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6CBC094E-6AE5-4565-9F49-25F20C4C13D6}" type="slidenum">
              <a:rPr lang="en-US" altLang="ko-KR"/>
              <a:pPr/>
              <a:t>97</a:t>
            </a:fld>
            <a:endParaRPr lang="en-US" altLang="ko-KR"/>
          </a:p>
        </p:txBody>
      </p:sp>
      <p:sp>
        <p:nvSpPr>
          <p:cNvPr id="90317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903171" name="Rectangle 3"/>
          <p:cNvSpPr>
            <a:spLocks noChangeArrowheads="1"/>
          </p:cNvSpPr>
          <p:nvPr/>
        </p:nvSpPr>
        <p:spPr bwMode="auto">
          <a:xfrm>
            <a:off x="152400" y="5791200"/>
            <a:ext cx="596741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8-40</a:t>
            </a:r>
            <a:r>
              <a:rPr lang="en-US" altLang="ko-KR" sz="2000">
                <a:ea typeface="굴림" charset="-127"/>
              </a:rPr>
              <a:t>  A Three-dimensional Array (3 x 5 x 4)</a:t>
            </a:r>
          </a:p>
        </p:txBody>
      </p:sp>
      <p:grpSp>
        <p:nvGrpSpPr>
          <p:cNvPr id="2" name="Group 4"/>
          <p:cNvGrpSpPr>
            <a:grpSpLocks/>
          </p:cNvGrpSpPr>
          <p:nvPr/>
        </p:nvGrpSpPr>
        <p:grpSpPr bwMode="auto">
          <a:xfrm>
            <a:off x="228600" y="252413"/>
            <a:ext cx="8610600" cy="5995987"/>
            <a:chOff x="336" y="159"/>
            <a:chExt cx="5232" cy="3777"/>
          </a:xfrm>
        </p:grpSpPr>
        <p:sp>
          <p:nvSpPr>
            <p:cNvPr id="90317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90317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90317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903177" name="Picture 9"/>
          <p:cNvPicPr>
            <a:picLocks noChangeAspect="1" noChangeArrowheads="1"/>
          </p:cNvPicPr>
          <p:nvPr/>
        </p:nvPicPr>
        <p:blipFill>
          <a:blip r:embed="rId3" cstate="print"/>
          <a:srcRect/>
          <a:stretch>
            <a:fillRect/>
          </a:stretch>
        </p:blipFill>
        <p:spPr bwMode="auto">
          <a:xfrm>
            <a:off x="1066800" y="1219200"/>
            <a:ext cx="6243638" cy="41275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0ACBD28B-0495-4602-B5CA-EEC8F65C86E6}" type="slidenum">
              <a:rPr lang="en-US" altLang="ko-KR"/>
              <a:pPr/>
              <a:t>98</a:t>
            </a:fld>
            <a:endParaRPr lang="en-US" altLang="ko-KR"/>
          </a:p>
        </p:txBody>
      </p:sp>
      <p:sp>
        <p:nvSpPr>
          <p:cNvPr id="90419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904195" name="Rectangle 3"/>
          <p:cNvSpPr>
            <a:spLocks noChangeArrowheads="1"/>
          </p:cNvSpPr>
          <p:nvPr/>
        </p:nvSpPr>
        <p:spPr bwMode="auto">
          <a:xfrm>
            <a:off x="152400" y="5791200"/>
            <a:ext cx="5735638"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8-41</a:t>
            </a:r>
            <a:r>
              <a:rPr lang="en-US" altLang="ko-KR" sz="2000">
                <a:ea typeface="굴림" charset="-127"/>
              </a:rPr>
              <a:t>  C View of Three-dimensional Array</a:t>
            </a:r>
          </a:p>
        </p:txBody>
      </p:sp>
      <p:grpSp>
        <p:nvGrpSpPr>
          <p:cNvPr id="2" name="Group 4"/>
          <p:cNvGrpSpPr>
            <a:grpSpLocks/>
          </p:cNvGrpSpPr>
          <p:nvPr/>
        </p:nvGrpSpPr>
        <p:grpSpPr bwMode="auto">
          <a:xfrm>
            <a:off x="228600" y="252413"/>
            <a:ext cx="8610600" cy="5995987"/>
            <a:chOff x="336" y="159"/>
            <a:chExt cx="5232" cy="3777"/>
          </a:xfrm>
        </p:grpSpPr>
        <p:sp>
          <p:nvSpPr>
            <p:cNvPr id="90419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90419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90419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904201" name="Picture 9"/>
          <p:cNvPicPr>
            <a:picLocks noChangeAspect="1" noChangeArrowheads="1"/>
          </p:cNvPicPr>
          <p:nvPr/>
        </p:nvPicPr>
        <p:blipFill>
          <a:blip r:embed="rId3" cstate="print"/>
          <a:srcRect/>
          <a:stretch>
            <a:fillRect/>
          </a:stretch>
        </p:blipFill>
        <p:spPr bwMode="auto">
          <a:xfrm>
            <a:off x="1081088" y="638175"/>
            <a:ext cx="6462712" cy="49244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179F399A-800A-48B3-BA20-02206CD8ACE4}" type="slidenum">
              <a:rPr lang="en-US" altLang="ko-KR"/>
              <a:pPr/>
              <a:t>99</a:t>
            </a:fld>
            <a:endParaRPr lang="en-US" altLang="ko-KR"/>
          </a:p>
        </p:txBody>
      </p:sp>
      <p:sp>
        <p:nvSpPr>
          <p:cNvPr id="861186"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861187" name="Text Box 3"/>
          <p:cNvSpPr txBox="1">
            <a:spLocks noChangeArrowheads="1"/>
          </p:cNvSpPr>
          <p:nvPr/>
        </p:nvSpPr>
        <p:spPr bwMode="auto">
          <a:xfrm>
            <a:off x="228600" y="0"/>
            <a:ext cx="7383463" cy="13112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8-9   Programming Example—</a:t>
            </a:r>
            <a:br>
              <a:rPr lang="en-US" altLang="ko-KR" sz="4000">
                <a:latin typeface="Arial" charset="0"/>
                <a:ea typeface="굴림" charset="-127"/>
              </a:rPr>
            </a:br>
            <a:r>
              <a:rPr lang="en-US" altLang="ko-KR" sz="4000">
                <a:latin typeface="Arial" charset="0"/>
                <a:ea typeface="굴림" charset="-127"/>
              </a:rPr>
              <a:t>        Calculate Averages</a:t>
            </a:r>
          </a:p>
        </p:txBody>
      </p:sp>
      <p:sp>
        <p:nvSpPr>
          <p:cNvPr id="861188"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861189" name="Rectangle 5"/>
          <p:cNvSpPr>
            <a:spLocks noChangeArrowheads="1"/>
          </p:cNvSpPr>
          <p:nvPr/>
        </p:nvSpPr>
        <p:spPr bwMode="auto">
          <a:xfrm>
            <a:off x="152400" y="1524000"/>
            <a:ext cx="8534400" cy="1800225"/>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We previously introduced the programming concept known as incremental development. In this chapter we develop an example—calculate average—that contains many of the programming techniques. </a:t>
            </a:r>
          </a:p>
        </p:txBody>
      </p:sp>
      <p:sp>
        <p:nvSpPr>
          <p:cNvPr id="861190" name="Rectangle 6"/>
          <p:cNvSpPr>
            <a:spLocks noChangeArrowheads="1"/>
          </p:cNvSpPr>
          <p:nvPr/>
        </p:nvSpPr>
        <p:spPr bwMode="auto">
          <a:xfrm>
            <a:off x="304800" y="4438650"/>
            <a:ext cx="7467600" cy="1917700"/>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First Increment: main</a:t>
            </a:r>
            <a:r>
              <a:rPr lang="fr-FR">
                <a:solidFill>
                  <a:schemeClr val="hlink"/>
                </a:solidFill>
              </a:rPr>
              <a:t>Your First C </a:t>
            </a:r>
          </a:p>
          <a:p>
            <a:pPr algn="l">
              <a:buClr>
                <a:schemeClr val="tx1"/>
              </a:buClr>
              <a:buSzPct val="117000"/>
              <a:buFont typeface="Wingdings" pitchFamily="2" charset="2"/>
              <a:buNone/>
            </a:pPr>
            <a:r>
              <a:rPr lang="fr-FR">
                <a:solidFill>
                  <a:schemeClr val="hlink"/>
                </a:solidFill>
              </a:rPr>
              <a:t>Second Increment: Get Data</a:t>
            </a:r>
          </a:p>
          <a:p>
            <a:pPr algn="l">
              <a:buClr>
                <a:schemeClr val="folHlink"/>
              </a:buClr>
              <a:buSzPct val="117000"/>
              <a:buFont typeface="Wingdings" pitchFamily="2" charset="2"/>
              <a:buNone/>
            </a:pPr>
            <a:r>
              <a:rPr lang="en-US" altLang="ko-KR">
                <a:solidFill>
                  <a:schemeClr val="hlink"/>
                </a:solidFill>
                <a:ea typeface="굴림" charset="-127"/>
              </a:rPr>
              <a:t>Third Increment: Calculate Row Averages</a:t>
            </a:r>
          </a:p>
          <a:p>
            <a:pPr algn="l">
              <a:buClr>
                <a:schemeClr val="folHlink"/>
              </a:buClr>
              <a:buSzPct val="117000"/>
              <a:buFont typeface="Wingdings" pitchFamily="2" charset="2"/>
              <a:buNone/>
            </a:pPr>
            <a:r>
              <a:rPr lang="en-US" altLang="ko-KR">
                <a:solidFill>
                  <a:schemeClr val="hlink"/>
                </a:solidFill>
                <a:ea typeface="굴림" charset="-127"/>
              </a:rPr>
              <a:t>Fourth Increment: Calculate Column Averages</a:t>
            </a:r>
          </a:p>
          <a:p>
            <a:pPr algn="l">
              <a:buClr>
                <a:schemeClr val="folHlink"/>
              </a:buClr>
              <a:buSzPct val="117000"/>
              <a:buFont typeface="Wingdings" pitchFamily="2" charset="2"/>
              <a:buNone/>
            </a:pPr>
            <a:r>
              <a:rPr lang="en-US" altLang="ko-KR">
                <a:solidFill>
                  <a:schemeClr val="hlink"/>
                </a:solidFill>
                <a:ea typeface="굴림" charset="-127"/>
              </a:rPr>
              <a:t>Fifth Increment: Print Tables</a:t>
            </a:r>
          </a:p>
        </p:txBody>
      </p:sp>
      <p:sp>
        <p:nvSpPr>
          <p:cNvPr id="861191" name="Text Box 7"/>
          <p:cNvSpPr txBox="1">
            <a:spLocks noChangeArrowheads="1"/>
          </p:cNvSpPr>
          <p:nvPr/>
        </p:nvSpPr>
        <p:spPr bwMode="auto">
          <a:xfrm>
            <a:off x="317500" y="3962400"/>
            <a:ext cx="4862513" cy="519113"/>
          </a:xfrm>
          <a:prstGeom prst="rect">
            <a:avLst/>
          </a:prstGeom>
          <a:noFill/>
          <a:ln w="76200" algn="ctr">
            <a:noFill/>
            <a:miter lim="800000"/>
            <a:headEnd/>
            <a:tailEnd/>
          </a:ln>
          <a:effectLst/>
        </p:spPr>
        <p:txBody>
          <a:bodyPr wrap="none">
            <a:spAutoFit/>
          </a:bodyPr>
          <a:lstStyle/>
          <a:p>
            <a:pPr algn="ctr"/>
            <a:r>
              <a:rPr lang="en-US" altLang="ko-KR" sz="2800" i="1" u="sng">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3881</TotalTime>
  <Words>3076</Words>
  <Application>Microsoft Office PowerPoint</Application>
  <PresentationFormat>화면 슬라이드 쇼(4:3)</PresentationFormat>
  <Paragraphs>680</Paragraphs>
  <Slides>131</Slides>
  <Notes>124</Notes>
  <HiddenSlides>0</HiddenSlides>
  <MMClips>0</MMClips>
  <ScaleCrop>false</ScaleCrop>
  <HeadingPairs>
    <vt:vector size="4" baseType="variant">
      <vt:variant>
        <vt:lpstr>테마</vt:lpstr>
      </vt:variant>
      <vt:variant>
        <vt:i4>1</vt:i4>
      </vt:variant>
      <vt:variant>
        <vt:lpstr>슬라이드 제목</vt:lpstr>
      </vt:variant>
      <vt:variant>
        <vt:i4>131</vt:i4>
      </vt:variant>
    </vt:vector>
  </HeadingPairs>
  <TitlesOfParts>
    <vt:vector size="132" baseType="lpstr">
      <vt:lpstr>Blends</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Accessing Elements in Arrays</vt:lpstr>
      <vt:lpstr>슬라이드 13</vt:lpstr>
      <vt:lpstr>Inputting &amp; Assigning Values</vt:lpstr>
      <vt:lpstr>슬라이드 15</vt:lpstr>
      <vt:lpstr>슬라이드 16</vt:lpstr>
      <vt:lpstr>Precedence of Array References</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Passing an Array as a Constant</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Declaration</vt:lpstr>
      <vt:lpstr>슬라이드 86</vt:lpstr>
      <vt:lpstr>슬라이드 87</vt:lpstr>
      <vt:lpstr>슬라이드 88</vt:lpstr>
      <vt:lpstr>슬라이드 89</vt:lpstr>
      <vt:lpstr>Passing a 2D Array</vt:lpstr>
      <vt:lpstr>슬라이드 91</vt:lpstr>
      <vt:lpstr>슬라이드 92</vt:lpstr>
      <vt:lpstr>슬라이드 93</vt:lpstr>
      <vt:lpstr>슬라이드 94</vt:lpstr>
      <vt:lpstr>슬라이드 95</vt:lpstr>
      <vt:lpstr>Declaring Multi-D Arrays</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sun</cp:lastModifiedBy>
  <cp:revision>220</cp:revision>
  <dcterms:created xsi:type="dcterms:W3CDTF">2000-01-15T04:50:39Z</dcterms:created>
  <dcterms:modified xsi:type="dcterms:W3CDTF">2011-10-17T08:36:49Z</dcterms:modified>
</cp:coreProperties>
</file>